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7.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8"/>
  </p:notesMasterIdLst>
  <p:sldIdLst>
    <p:sldId id="256" r:id="rId2"/>
    <p:sldId id="305" r:id="rId3"/>
    <p:sldId id="258" r:id="rId4"/>
    <p:sldId id="307" r:id="rId5"/>
    <p:sldId id="303" r:id="rId6"/>
    <p:sldId id="306" r:id="rId7"/>
    <p:sldId id="261" r:id="rId8"/>
    <p:sldId id="262" r:id="rId9"/>
    <p:sldId id="263" r:id="rId10"/>
    <p:sldId id="264" r:id="rId11"/>
    <p:sldId id="265" r:id="rId12"/>
    <p:sldId id="308" r:id="rId13"/>
    <p:sldId id="266" r:id="rId14"/>
    <p:sldId id="267" r:id="rId15"/>
    <p:sldId id="268" r:id="rId16"/>
    <p:sldId id="309" r:id="rId17"/>
    <p:sldId id="272" r:id="rId18"/>
    <p:sldId id="310" r:id="rId19"/>
    <p:sldId id="273" r:id="rId20"/>
    <p:sldId id="274" r:id="rId21"/>
    <p:sldId id="275" r:id="rId22"/>
    <p:sldId id="276" r:id="rId23"/>
    <p:sldId id="277" r:id="rId24"/>
    <p:sldId id="279" r:id="rId25"/>
    <p:sldId id="280" r:id="rId26"/>
    <p:sldId id="311" r:id="rId27"/>
    <p:sldId id="281" r:id="rId28"/>
    <p:sldId id="312" r:id="rId29"/>
    <p:sldId id="282" r:id="rId30"/>
    <p:sldId id="283" r:id="rId31"/>
    <p:sldId id="284" r:id="rId32"/>
    <p:sldId id="285" r:id="rId33"/>
    <p:sldId id="286" r:id="rId34"/>
    <p:sldId id="321" r:id="rId35"/>
    <p:sldId id="322" r:id="rId36"/>
    <p:sldId id="323" r:id="rId37"/>
    <p:sldId id="324" r:id="rId38"/>
    <p:sldId id="325" r:id="rId39"/>
    <p:sldId id="326" r:id="rId40"/>
    <p:sldId id="327" r:id="rId41"/>
    <p:sldId id="328" r:id="rId42"/>
    <p:sldId id="329" r:id="rId43"/>
    <p:sldId id="330" r:id="rId44"/>
    <p:sldId id="331" r:id="rId45"/>
    <p:sldId id="320" r:id="rId46"/>
    <p:sldId id="301" r:id="rId47"/>
  </p:sldIdLst>
  <p:sldSz cx="9144000" cy="5143500" type="screen16x9"/>
  <p:notesSz cx="6858000" cy="9144000"/>
  <p:embeddedFontLst>
    <p:embeddedFont>
      <p:font typeface="Raleway" panose="020B0604020202020204" charset="0"/>
      <p:regular r:id="rId49"/>
      <p:bold r:id="rId50"/>
      <p:italic r:id="rId51"/>
      <p:boldItalic r:id="rId52"/>
    </p:embeddedFont>
    <p:embeddedFont>
      <p:font typeface="Open Sans" panose="020B0604020202020204" charset="0"/>
      <p:regular r:id="rId53"/>
      <p:bold r:id="rId54"/>
      <p:italic r:id="rId55"/>
      <p:boldItalic r:id="rId56"/>
    </p:embeddedFont>
    <p:embeddedFont>
      <p:font typeface="Lobster" panose="020B0604020202020204" charset="0"/>
      <p:regular r:id="rId57"/>
    </p:embeddedFont>
    <p:embeddedFont>
      <p:font typeface="Roboto Black" panose="020B0604020202020204" charset="0"/>
      <p:bold r:id="rId58"/>
      <p:boldItalic r:id="rId59"/>
    </p:embeddedFont>
    <p:embeddedFont>
      <p:font typeface="Roboto Condensed Light" panose="020B0604020202020204" charset="0"/>
      <p:regular r:id="rId60"/>
      <p:italic r:id="rId61"/>
    </p:embeddedFont>
    <p:embeddedFont>
      <p:font typeface="Calibri" panose="020F0502020204030204" pitchFamily="34" charset="0"/>
      <p:regular r:id="rId62"/>
      <p:bold r:id="rId63"/>
      <p:italic r:id="rId64"/>
      <p:boldItalic r:id="rId65"/>
    </p:embeddedFont>
    <p:embeddedFont>
      <p:font typeface="Lora" panose="020B0604020202020204" charset="0"/>
      <p:regular r:id="rId66"/>
      <p:bold r:id="rId67"/>
      <p:italic r:id="rId68"/>
      <p:boldItalic r:id="rId69"/>
    </p:embeddedFont>
    <p:embeddedFont>
      <p:font typeface="DM Serif Display" panose="020B0604020202020204" charset="0"/>
      <p:regular r:id="rId70"/>
      <p:italic r:id="rId71"/>
    </p:embeddedFont>
    <p:embeddedFont>
      <p:font typeface="Bebas Neue" panose="020B0604020202020204" charset="0"/>
      <p:regular r:id="rId72"/>
    </p:embeddedFont>
    <p:embeddedFont>
      <p:font typeface="Overpass" panose="020B0604020202020204"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66"/>
      </p:cViewPr>
      <p:guideLst/>
    </p:cSldViewPr>
  </p:slideViewPr>
  <p:notesTextViewPr>
    <p:cViewPr>
      <p:scale>
        <a:sx n="1" d="1"/>
        <a:sy n="1" d="1"/>
      </p:scale>
      <p:origin x="0" y="0"/>
    </p:cViewPr>
  </p:notesTextViewPr>
  <p:sorterViewPr>
    <p:cViewPr varScale="1">
      <p:scale>
        <a:sx n="100" d="100"/>
        <a:sy n="100" d="100"/>
      </p:scale>
      <p:origin x="0" y="-60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1f55507e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1f55507e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e97c397e6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e97c397e6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11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e97c397e6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e97c397e6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e99616717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e99616717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e996167174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e996167174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696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99616717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e99616717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946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dc7af14cc5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dc7af14cc5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e996167174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e996167174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e996167174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e996167174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e996167174_3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e996167174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e996167174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e996167174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e996167174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e996167174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53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e996167174_2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e996167174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5776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e996167174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e99616717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e996167174_3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e996167174_3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d96193d14a_2_21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d96193d14a_2_21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4155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e996167174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e996167174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e996167174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e996167174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e996167174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e996167174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64629e7e5b_3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64629e7e5b_3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83653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d96193d14a_2_2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d96193d14a_2_2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4838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e9961671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e9961671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3468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e99616717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e99616717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517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d96193d14a_2_2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d96193d14a_2_2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7262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e996167174_4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e996167174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2149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e996167174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e996167174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8833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d96193d14a_2_2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d96193d14a_2_2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583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e996167174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e996167174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0807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e996167174_4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e996167174_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1087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e996167174_4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e996167174_4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3310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e996167174_4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e996167174_4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d96193d14a_1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d96193d14a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dc770cefb0_1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dc770cefb0_1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e97c397e6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e97c397e6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e97c397e6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e97c397e6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l="73109" b="10634"/>
          <a:stretch/>
        </p:blipFill>
        <p:spPr>
          <a:xfrm>
            <a:off x="6560550" y="410275"/>
            <a:ext cx="2583427" cy="4740301"/>
          </a:xfrm>
          <a:prstGeom prst="rect">
            <a:avLst/>
          </a:prstGeom>
          <a:noFill/>
          <a:ln>
            <a:noFill/>
          </a:ln>
        </p:spPr>
      </p:pic>
      <p:sp>
        <p:nvSpPr>
          <p:cNvPr id="11" name="Google Shape;11;p2"/>
          <p:cNvSpPr/>
          <p:nvPr/>
        </p:nvSpPr>
        <p:spPr>
          <a:xfrm>
            <a:off x="6560550" y="1105000"/>
            <a:ext cx="3726900" cy="3726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824675" y="411175"/>
            <a:ext cx="0" cy="4740300"/>
          </a:xfrm>
          <a:prstGeom prst="straightConnector1">
            <a:avLst/>
          </a:prstGeom>
          <a:noFill/>
          <a:ln w="9525" cap="flat" cmpd="sng">
            <a:solidFill>
              <a:schemeClr val="lt1"/>
            </a:solidFill>
            <a:prstDash val="solid"/>
            <a:round/>
            <a:headEnd type="none" w="med" len="med"/>
            <a:tailEnd type="none" w="med" len="med"/>
          </a:ln>
        </p:spPr>
      </p:cxnSp>
      <p:grpSp>
        <p:nvGrpSpPr>
          <p:cNvPr id="13" name="Google Shape;13;p2"/>
          <p:cNvGrpSpPr/>
          <p:nvPr/>
        </p:nvGrpSpPr>
        <p:grpSpPr>
          <a:xfrm flipH="1">
            <a:off x="8659082" y="2599593"/>
            <a:ext cx="331186" cy="366688"/>
            <a:chOff x="1430025" y="237675"/>
            <a:chExt cx="4731225" cy="5238400"/>
          </a:xfrm>
        </p:grpSpPr>
        <p:sp>
          <p:nvSpPr>
            <p:cNvPr id="14" name="Google Shape;14;p2"/>
            <p:cNvSpPr/>
            <p:nvPr/>
          </p:nvSpPr>
          <p:spPr>
            <a:xfrm>
              <a:off x="1430600" y="238250"/>
              <a:ext cx="4730050" cy="5237825"/>
            </a:xfrm>
            <a:custGeom>
              <a:avLst/>
              <a:gdLst/>
              <a:ahLst/>
              <a:cxnLst/>
              <a:rect l="l" t="t" r="r" b="b"/>
              <a:pathLst>
                <a:path w="189202" h="209513" extrusionOk="0">
                  <a:moveTo>
                    <a:pt x="95642" y="0"/>
                  </a:moveTo>
                  <a:cubicBezTo>
                    <a:pt x="85891" y="0"/>
                    <a:pt x="77839" y="5911"/>
                    <a:pt x="75841" y="16009"/>
                  </a:cubicBezTo>
                  <a:cubicBezTo>
                    <a:pt x="74635" y="22151"/>
                    <a:pt x="74385" y="28907"/>
                    <a:pt x="75636" y="35003"/>
                  </a:cubicBezTo>
                  <a:cubicBezTo>
                    <a:pt x="77729" y="45217"/>
                    <a:pt x="81619" y="55021"/>
                    <a:pt x="84257" y="65144"/>
                  </a:cubicBezTo>
                  <a:cubicBezTo>
                    <a:pt x="86737" y="74698"/>
                    <a:pt x="88579" y="84411"/>
                    <a:pt x="90695" y="94033"/>
                  </a:cubicBezTo>
                  <a:cubicBezTo>
                    <a:pt x="90206" y="94067"/>
                    <a:pt x="89787" y="94083"/>
                    <a:pt x="89424" y="94083"/>
                  </a:cubicBezTo>
                  <a:cubicBezTo>
                    <a:pt x="88080" y="94083"/>
                    <a:pt x="87513" y="93859"/>
                    <a:pt x="87101" y="93464"/>
                  </a:cubicBezTo>
                  <a:cubicBezTo>
                    <a:pt x="76387" y="83387"/>
                    <a:pt x="65536" y="73424"/>
                    <a:pt x="55050" y="63119"/>
                  </a:cubicBezTo>
                  <a:cubicBezTo>
                    <a:pt x="46383" y="54589"/>
                    <a:pt x="37670" y="46491"/>
                    <a:pt x="25046" y="44216"/>
                  </a:cubicBezTo>
                  <a:cubicBezTo>
                    <a:pt x="23598" y="43955"/>
                    <a:pt x="22208" y="43826"/>
                    <a:pt x="20874" y="43826"/>
                  </a:cubicBezTo>
                  <a:cubicBezTo>
                    <a:pt x="14663" y="43826"/>
                    <a:pt x="9656" y="46611"/>
                    <a:pt x="5574" y="51723"/>
                  </a:cubicBezTo>
                  <a:cubicBezTo>
                    <a:pt x="683" y="57842"/>
                    <a:pt x="729" y="64643"/>
                    <a:pt x="3936" y="71445"/>
                  </a:cubicBezTo>
                  <a:cubicBezTo>
                    <a:pt x="7234" y="78474"/>
                    <a:pt x="12808" y="83319"/>
                    <a:pt x="20178" y="85548"/>
                  </a:cubicBezTo>
                  <a:cubicBezTo>
                    <a:pt x="30005" y="88528"/>
                    <a:pt x="39991" y="90917"/>
                    <a:pt x="49886" y="93669"/>
                  </a:cubicBezTo>
                  <a:cubicBezTo>
                    <a:pt x="60987" y="96763"/>
                    <a:pt x="72065" y="99970"/>
                    <a:pt x="83165" y="103109"/>
                  </a:cubicBezTo>
                  <a:lnTo>
                    <a:pt x="82915" y="105134"/>
                  </a:lnTo>
                  <a:cubicBezTo>
                    <a:pt x="79753" y="106362"/>
                    <a:pt x="76637" y="107909"/>
                    <a:pt x="73361" y="108774"/>
                  </a:cubicBezTo>
                  <a:cubicBezTo>
                    <a:pt x="58393" y="112754"/>
                    <a:pt x="43312" y="116326"/>
                    <a:pt x="28367" y="120466"/>
                  </a:cubicBezTo>
                  <a:cubicBezTo>
                    <a:pt x="18199" y="123286"/>
                    <a:pt x="9464" y="128518"/>
                    <a:pt x="4254" y="138277"/>
                  </a:cubicBezTo>
                  <a:cubicBezTo>
                    <a:pt x="1" y="146284"/>
                    <a:pt x="1411" y="154269"/>
                    <a:pt x="8213" y="160342"/>
                  </a:cubicBezTo>
                  <a:cubicBezTo>
                    <a:pt x="12409" y="164104"/>
                    <a:pt x="17486" y="166104"/>
                    <a:pt x="22766" y="166104"/>
                  </a:cubicBezTo>
                  <a:cubicBezTo>
                    <a:pt x="27704" y="166104"/>
                    <a:pt x="32819" y="164354"/>
                    <a:pt x="37557" y="160661"/>
                  </a:cubicBezTo>
                  <a:cubicBezTo>
                    <a:pt x="45769" y="154246"/>
                    <a:pt x="53184" y="146739"/>
                    <a:pt x="60463" y="139232"/>
                  </a:cubicBezTo>
                  <a:cubicBezTo>
                    <a:pt x="69358" y="130042"/>
                    <a:pt x="78275" y="120966"/>
                    <a:pt x="89262" y="114324"/>
                  </a:cubicBezTo>
                  <a:lnTo>
                    <a:pt x="91218" y="115120"/>
                  </a:lnTo>
                  <a:cubicBezTo>
                    <a:pt x="87647" y="128291"/>
                    <a:pt x="84416" y="141575"/>
                    <a:pt x="80390" y="154633"/>
                  </a:cubicBezTo>
                  <a:cubicBezTo>
                    <a:pt x="76660" y="166757"/>
                    <a:pt x="73065" y="178768"/>
                    <a:pt x="74681" y="191665"/>
                  </a:cubicBezTo>
                  <a:cubicBezTo>
                    <a:pt x="75795" y="200378"/>
                    <a:pt x="82278" y="207179"/>
                    <a:pt x="91172" y="209045"/>
                  </a:cubicBezTo>
                  <a:cubicBezTo>
                    <a:pt x="92674" y="209357"/>
                    <a:pt x="94124" y="209512"/>
                    <a:pt x="95521" y="209512"/>
                  </a:cubicBezTo>
                  <a:cubicBezTo>
                    <a:pt x="101958" y="209512"/>
                    <a:pt x="107279" y="206216"/>
                    <a:pt x="111372" y="199786"/>
                  </a:cubicBezTo>
                  <a:cubicBezTo>
                    <a:pt x="116354" y="191938"/>
                    <a:pt x="115967" y="183431"/>
                    <a:pt x="113943" y="175014"/>
                  </a:cubicBezTo>
                  <a:cubicBezTo>
                    <a:pt x="110417" y="160319"/>
                    <a:pt x="106231" y="145784"/>
                    <a:pt x="102660" y="131112"/>
                  </a:cubicBezTo>
                  <a:cubicBezTo>
                    <a:pt x="101386" y="125880"/>
                    <a:pt x="101068" y="120398"/>
                    <a:pt x="100294" y="115029"/>
                  </a:cubicBezTo>
                  <a:lnTo>
                    <a:pt x="101977" y="114324"/>
                  </a:lnTo>
                  <a:cubicBezTo>
                    <a:pt x="107505" y="119124"/>
                    <a:pt x="113306" y="123628"/>
                    <a:pt x="118492" y="128769"/>
                  </a:cubicBezTo>
                  <a:cubicBezTo>
                    <a:pt x="126590" y="136844"/>
                    <a:pt x="133710" y="146034"/>
                    <a:pt x="142354" y="153450"/>
                  </a:cubicBezTo>
                  <a:cubicBezTo>
                    <a:pt x="148519" y="158659"/>
                    <a:pt x="155639" y="162640"/>
                    <a:pt x="163327" y="165142"/>
                  </a:cubicBezTo>
                  <a:cubicBezTo>
                    <a:pt x="165077" y="165704"/>
                    <a:pt x="166817" y="165966"/>
                    <a:pt x="168513" y="165966"/>
                  </a:cubicBezTo>
                  <a:cubicBezTo>
                    <a:pt x="179849" y="165966"/>
                    <a:pt x="189201" y="154264"/>
                    <a:pt x="186075" y="142372"/>
                  </a:cubicBezTo>
                  <a:cubicBezTo>
                    <a:pt x="183664" y="133182"/>
                    <a:pt x="177340" y="127154"/>
                    <a:pt x="168809" y="124060"/>
                  </a:cubicBezTo>
                  <a:cubicBezTo>
                    <a:pt x="159369" y="120648"/>
                    <a:pt x="149588" y="118100"/>
                    <a:pt x="139806" y="115734"/>
                  </a:cubicBezTo>
                  <a:cubicBezTo>
                    <a:pt x="128387" y="113005"/>
                    <a:pt x="116809" y="110957"/>
                    <a:pt x="104753" y="104156"/>
                  </a:cubicBezTo>
                  <a:cubicBezTo>
                    <a:pt x="114989" y="101153"/>
                    <a:pt x="123633" y="98537"/>
                    <a:pt x="132323" y="96058"/>
                  </a:cubicBezTo>
                  <a:cubicBezTo>
                    <a:pt x="144629" y="92555"/>
                    <a:pt x="157140" y="89711"/>
                    <a:pt x="169128" y="85457"/>
                  </a:cubicBezTo>
                  <a:cubicBezTo>
                    <a:pt x="174496" y="83524"/>
                    <a:pt x="179637" y="79475"/>
                    <a:pt x="183482" y="75176"/>
                  </a:cubicBezTo>
                  <a:cubicBezTo>
                    <a:pt x="188668" y="69375"/>
                    <a:pt x="188714" y="61823"/>
                    <a:pt x="185347" y="54930"/>
                  </a:cubicBezTo>
                  <a:cubicBezTo>
                    <a:pt x="182026" y="48174"/>
                    <a:pt x="176225" y="44648"/>
                    <a:pt x="168423" y="44535"/>
                  </a:cubicBezTo>
                  <a:cubicBezTo>
                    <a:pt x="168263" y="44533"/>
                    <a:pt x="168103" y="44532"/>
                    <a:pt x="167943" y="44532"/>
                  </a:cubicBezTo>
                  <a:cubicBezTo>
                    <a:pt x="160009" y="44532"/>
                    <a:pt x="152748" y="46757"/>
                    <a:pt x="146995" y="52087"/>
                  </a:cubicBezTo>
                  <a:cubicBezTo>
                    <a:pt x="139192" y="59320"/>
                    <a:pt x="132141" y="67373"/>
                    <a:pt x="124475" y="74789"/>
                  </a:cubicBezTo>
                  <a:cubicBezTo>
                    <a:pt x="117173" y="81841"/>
                    <a:pt x="109507" y="88528"/>
                    <a:pt x="101977" y="95375"/>
                  </a:cubicBezTo>
                  <a:lnTo>
                    <a:pt x="100544" y="94192"/>
                  </a:lnTo>
                  <a:cubicBezTo>
                    <a:pt x="100749" y="92327"/>
                    <a:pt x="100772" y="90416"/>
                    <a:pt x="101204" y="88597"/>
                  </a:cubicBezTo>
                  <a:cubicBezTo>
                    <a:pt x="104139" y="76563"/>
                    <a:pt x="106982" y="64507"/>
                    <a:pt x="110212" y="52542"/>
                  </a:cubicBezTo>
                  <a:cubicBezTo>
                    <a:pt x="113237" y="41282"/>
                    <a:pt x="116559" y="30135"/>
                    <a:pt x="114602" y="18238"/>
                  </a:cubicBezTo>
                  <a:cubicBezTo>
                    <a:pt x="112965" y="8184"/>
                    <a:pt x="105663" y="541"/>
                    <a:pt x="97041" y="40"/>
                  </a:cubicBezTo>
                  <a:cubicBezTo>
                    <a:pt x="96571" y="14"/>
                    <a:pt x="96105" y="0"/>
                    <a:pt x="95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430025" y="237675"/>
              <a:ext cx="4731225" cy="5237875"/>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 name="Google Shape;16;p2"/>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7" name="Google Shape;17;p2"/>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txBox="1">
            <a:spLocks noGrp="1"/>
          </p:cNvSpPr>
          <p:nvPr>
            <p:ph type="ctrTitle"/>
          </p:nvPr>
        </p:nvSpPr>
        <p:spPr>
          <a:xfrm>
            <a:off x="903800" y="1241400"/>
            <a:ext cx="4442400" cy="1788900"/>
          </a:xfrm>
          <a:prstGeom prst="rect">
            <a:avLst/>
          </a:prstGeom>
          <a:noFill/>
        </p:spPr>
        <p:txBody>
          <a:bodyPr spcFirstLastPara="1" wrap="square" lIns="91425" tIns="91425" rIns="91425" bIns="91425" anchor="t" anchorCtr="0">
            <a:noAutofit/>
          </a:bodyPr>
          <a:lstStyle>
            <a:lvl1pPr lvl="0" algn="r">
              <a:lnSpc>
                <a:spcPct val="90000"/>
              </a:lnSpc>
              <a:spcBef>
                <a:spcPts val="1000"/>
              </a:spcBef>
              <a:spcAft>
                <a:spcPts val="0"/>
              </a:spcAft>
              <a:buSzPts val="5200"/>
              <a:buNone/>
              <a:defRPr sz="4000">
                <a:solidFill>
                  <a:schemeClr val="dk1"/>
                </a:solidFill>
              </a:defRPr>
            </a:lvl1pPr>
            <a:lvl2pPr lvl="1" algn="ctr">
              <a:spcBef>
                <a:spcPts val="10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1720700" y="4084200"/>
            <a:ext cx="3625500" cy="519300"/>
          </a:xfrm>
          <a:prstGeom prst="rect">
            <a:avLst/>
          </a:prstGeom>
          <a:noFill/>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0" name="Google Shape;20;p2"/>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 name="Google Shape;21;p2"/>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 name="Google Shape;22;p2"/>
          <p:cNvSpPr txBox="1">
            <a:spLocks noGrp="1"/>
          </p:cNvSpPr>
          <p:nvPr>
            <p:ph type="subTitle" idx="4"/>
          </p:nvPr>
        </p:nvSpPr>
        <p:spPr>
          <a:xfrm>
            <a:off x="1965900" y="3297595"/>
            <a:ext cx="3387900" cy="519300"/>
          </a:xfrm>
          <a:prstGeom prst="rect">
            <a:avLst/>
          </a:prstGeom>
          <a:noFill/>
        </p:spPr>
        <p:txBody>
          <a:bodyPr spcFirstLastPara="1" wrap="square" lIns="91425" tIns="91425" rIns="91425" bIns="91425" anchor="t" anchorCtr="0">
            <a:noAutofit/>
          </a:bodyPr>
          <a:lstStyle>
            <a:lvl1pPr lvl="0" algn="r">
              <a:lnSpc>
                <a:spcPct val="90000"/>
              </a:lnSpc>
              <a:spcBef>
                <a:spcPts val="1000"/>
              </a:spcBef>
              <a:spcAft>
                <a:spcPts val="0"/>
              </a:spcAft>
              <a:buSzPts val="2400"/>
              <a:buFont typeface="DM Serif Display"/>
              <a:buNone/>
              <a:defRPr sz="2400" i="1">
                <a:latin typeface="DM Serif Display"/>
                <a:ea typeface="DM Serif Display"/>
                <a:cs typeface="DM Serif Display"/>
                <a:sym typeface="DM Serif Display"/>
              </a:defRPr>
            </a:lvl1pPr>
            <a:lvl2pPr lvl="1">
              <a:spcBef>
                <a:spcPts val="1000"/>
              </a:spcBef>
              <a:spcAft>
                <a:spcPts val="0"/>
              </a:spcAft>
              <a:buSzPts val="2400"/>
              <a:buNone/>
              <a:defRPr sz="2400"/>
            </a:lvl2pPr>
            <a:lvl3pPr lvl="2">
              <a:spcBef>
                <a:spcPts val="1600"/>
              </a:spcBef>
              <a:spcAft>
                <a:spcPts val="0"/>
              </a:spcAft>
              <a:buSzPts val="2400"/>
              <a:buNone/>
              <a:defRPr sz="2400"/>
            </a:lvl3pPr>
            <a:lvl4pPr lvl="3">
              <a:spcBef>
                <a:spcPts val="1600"/>
              </a:spcBef>
              <a:spcAft>
                <a:spcPts val="0"/>
              </a:spcAft>
              <a:buSzPts val="2400"/>
              <a:buNone/>
              <a:defRPr sz="2400"/>
            </a:lvl4pPr>
            <a:lvl5pPr lvl="4">
              <a:spcBef>
                <a:spcPts val="1600"/>
              </a:spcBef>
              <a:spcAft>
                <a:spcPts val="0"/>
              </a:spcAft>
              <a:buSzPts val="2400"/>
              <a:buNone/>
              <a:defRPr sz="2400"/>
            </a:lvl5pPr>
            <a:lvl6pPr lvl="5">
              <a:spcBef>
                <a:spcPts val="1600"/>
              </a:spcBef>
              <a:spcAft>
                <a:spcPts val="0"/>
              </a:spcAft>
              <a:buSzPts val="2400"/>
              <a:buNone/>
              <a:defRPr sz="2400"/>
            </a:lvl6pPr>
            <a:lvl7pPr lvl="6">
              <a:spcBef>
                <a:spcPts val="1600"/>
              </a:spcBef>
              <a:spcAft>
                <a:spcPts val="0"/>
              </a:spcAft>
              <a:buSzPts val="2400"/>
              <a:buNone/>
              <a:defRPr sz="2400"/>
            </a:lvl7pPr>
            <a:lvl8pPr lvl="7">
              <a:spcBef>
                <a:spcPts val="1600"/>
              </a:spcBef>
              <a:spcAft>
                <a:spcPts val="0"/>
              </a:spcAft>
              <a:buSzPts val="2400"/>
              <a:buNone/>
              <a:defRPr sz="2400"/>
            </a:lvl8pPr>
            <a:lvl9pPr lvl="8">
              <a:spcBef>
                <a:spcPts val="1600"/>
              </a:spcBef>
              <a:spcAft>
                <a:spcPts val="1600"/>
              </a:spcAft>
              <a:buSzPts val="2400"/>
              <a:buNone/>
              <a:defRPr sz="2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1"/>
          <p:cNvSpPr/>
          <p:nvPr/>
        </p:nvSpPr>
        <p:spPr>
          <a:xfrm>
            <a:off x="2294375" y="294025"/>
            <a:ext cx="4555500" cy="4555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flipH="1">
            <a:off x="719996" y="394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flipH="1">
            <a:off x="782644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785250" y="-965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6918750" y="3098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txBox="1">
            <a:spLocks noGrp="1"/>
          </p:cNvSpPr>
          <p:nvPr>
            <p:ph type="title" hasCustomPrompt="1"/>
          </p:nvPr>
        </p:nvSpPr>
        <p:spPr>
          <a:xfrm>
            <a:off x="1284000" y="1662100"/>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7" name="Google Shape;107;p11"/>
          <p:cNvSpPr txBox="1">
            <a:spLocks noGrp="1"/>
          </p:cNvSpPr>
          <p:nvPr>
            <p:ph type="subTitle" idx="1"/>
          </p:nvPr>
        </p:nvSpPr>
        <p:spPr>
          <a:xfrm>
            <a:off x="2835925" y="3173200"/>
            <a:ext cx="34722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08" name="Google Shape;108;p11"/>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09" name="Google Shape;109;p11"/>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blipFill>
          <a:blip r:embed="rId2">
            <a:alphaModFix/>
          </a:blip>
          <a:stretch>
            <a:fillRect/>
          </a:stretch>
        </a:blipFill>
        <a:effectLst/>
      </p:bgPr>
    </p:bg>
    <p:spTree>
      <p:nvGrpSpPr>
        <p:cNvPr id="1" name="Shape 131"/>
        <p:cNvGrpSpPr/>
        <p:nvPr/>
      </p:nvGrpSpPr>
      <p:grpSpPr>
        <a:xfrm>
          <a:off x="0" y="0"/>
          <a:ext cx="0" cy="0"/>
          <a:chOff x="0" y="0"/>
          <a:chExt cx="0" cy="0"/>
        </a:xfrm>
      </p:grpSpPr>
      <p:sp>
        <p:nvSpPr>
          <p:cNvPr id="132" name="Google Shape;132;p14"/>
          <p:cNvSpPr/>
          <p:nvPr/>
        </p:nvSpPr>
        <p:spPr>
          <a:xfrm>
            <a:off x="4267250" y="-366775"/>
            <a:ext cx="5934600" cy="59346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a:off x="608425" y="-513637"/>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a:off x="608425" y="1225613"/>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 name="Google Shape;135;p14"/>
          <p:cNvCxnSpPr/>
          <p:nvPr/>
        </p:nvCxnSpPr>
        <p:spPr>
          <a:xfrm>
            <a:off x="319350" y="0"/>
            <a:ext cx="0" cy="5151600"/>
          </a:xfrm>
          <a:prstGeom prst="straightConnector1">
            <a:avLst/>
          </a:prstGeom>
          <a:noFill/>
          <a:ln w="9525" cap="flat" cmpd="sng">
            <a:solidFill>
              <a:schemeClr val="lt1"/>
            </a:solidFill>
            <a:prstDash val="solid"/>
            <a:round/>
            <a:headEnd type="none" w="med" len="med"/>
            <a:tailEnd type="none" w="med" len="med"/>
          </a:ln>
        </p:spPr>
      </p:cxnSp>
      <p:cxnSp>
        <p:nvCxnSpPr>
          <p:cNvPr id="136" name="Google Shape;136;p14"/>
          <p:cNvCxnSpPr/>
          <p:nvPr/>
        </p:nvCxnSpPr>
        <p:spPr>
          <a:xfrm>
            <a:off x="8824675" y="0"/>
            <a:ext cx="0" cy="5151600"/>
          </a:xfrm>
          <a:prstGeom prst="straightConnector1">
            <a:avLst/>
          </a:prstGeom>
          <a:noFill/>
          <a:ln w="9525" cap="flat" cmpd="sng">
            <a:solidFill>
              <a:schemeClr val="lt1"/>
            </a:solidFill>
            <a:prstDash val="solid"/>
            <a:round/>
            <a:headEnd type="none" w="med" len="med"/>
            <a:tailEnd type="none" w="med" len="med"/>
          </a:ln>
        </p:spPr>
      </p:cxnSp>
      <p:sp>
        <p:nvSpPr>
          <p:cNvPr id="137" name="Google Shape;137;p14"/>
          <p:cNvSpPr/>
          <p:nvPr/>
        </p:nvSpPr>
        <p:spPr>
          <a:xfrm flipH="1">
            <a:off x="15375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flipH="1">
            <a:off x="8659082" y="4437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4"/>
          <p:cNvSpPr/>
          <p:nvPr/>
        </p:nvSpPr>
        <p:spPr>
          <a:xfrm>
            <a:off x="608425" y="3161988"/>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4"/>
          <p:cNvSpPr txBox="1">
            <a:spLocks noGrp="1"/>
          </p:cNvSpPr>
          <p:nvPr>
            <p:ph type="title"/>
          </p:nvPr>
        </p:nvSpPr>
        <p:spPr>
          <a:xfrm>
            <a:off x="4550475" y="2179625"/>
            <a:ext cx="3873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1" name="Google Shape;141;p14"/>
          <p:cNvSpPr txBox="1">
            <a:spLocks noGrp="1"/>
          </p:cNvSpPr>
          <p:nvPr>
            <p:ph type="title" idx="2" hasCustomPrompt="1"/>
          </p:nvPr>
        </p:nvSpPr>
        <p:spPr>
          <a:xfrm>
            <a:off x="5273100" y="1185425"/>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9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2" name="Google Shape;142;p14"/>
          <p:cNvSpPr txBox="1">
            <a:spLocks noGrp="1"/>
          </p:cNvSpPr>
          <p:nvPr>
            <p:ph type="subTitle" idx="1"/>
          </p:nvPr>
        </p:nvSpPr>
        <p:spPr>
          <a:xfrm>
            <a:off x="5171925" y="3132175"/>
            <a:ext cx="3252000" cy="713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14"/>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44" name="Google Shape;144;p14"/>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2">
  <p:cSld name="SECTION_HEADER_1_1">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15"/>
          <p:cNvSpPr/>
          <p:nvPr/>
        </p:nvSpPr>
        <p:spPr>
          <a:xfrm>
            <a:off x="2209600" y="218244"/>
            <a:ext cx="4725000" cy="47247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1098800" y="2915550"/>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7325250" y="-1066125"/>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5"/>
          <p:cNvCxnSpPr/>
          <p:nvPr/>
        </p:nvCxnSpPr>
        <p:spPr>
          <a:xfrm>
            <a:off x="319350" y="0"/>
            <a:ext cx="0" cy="5151600"/>
          </a:xfrm>
          <a:prstGeom prst="straightConnector1">
            <a:avLst/>
          </a:prstGeom>
          <a:noFill/>
          <a:ln w="9525" cap="flat" cmpd="sng">
            <a:solidFill>
              <a:schemeClr val="lt1"/>
            </a:solidFill>
            <a:prstDash val="solid"/>
            <a:round/>
            <a:headEnd type="none" w="med" len="med"/>
            <a:tailEnd type="none" w="med" len="med"/>
          </a:ln>
        </p:spPr>
      </p:cxnSp>
      <p:cxnSp>
        <p:nvCxnSpPr>
          <p:cNvPr id="150" name="Google Shape;150;p15"/>
          <p:cNvCxnSpPr/>
          <p:nvPr/>
        </p:nvCxnSpPr>
        <p:spPr>
          <a:xfrm>
            <a:off x="8824675" y="0"/>
            <a:ext cx="0" cy="5151600"/>
          </a:xfrm>
          <a:prstGeom prst="straightConnector1">
            <a:avLst/>
          </a:prstGeom>
          <a:noFill/>
          <a:ln w="9525" cap="flat" cmpd="sng">
            <a:solidFill>
              <a:schemeClr val="lt1"/>
            </a:solidFill>
            <a:prstDash val="solid"/>
            <a:round/>
            <a:headEnd type="none" w="med" len="med"/>
            <a:tailEnd type="none" w="med" len="med"/>
          </a:ln>
        </p:spPr>
      </p:cxnSp>
      <p:sp>
        <p:nvSpPr>
          <p:cNvPr id="151" name="Google Shape;151;p15"/>
          <p:cNvSpPr/>
          <p:nvPr/>
        </p:nvSpPr>
        <p:spPr>
          <a:xfrm flipH="1">
            <a:off x="15375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txBox="1">
            <a:spLocks noGrp="1"/>
          </p:cNvSpPr>
          <p:nvPr>
            <p:ph type="title"/>
          </p:nvPr>
        </p:nvSpPr>
        <p:spPr>
          <a:xfrm>
            <a:off x="720000" y="2159675"/>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7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3" name="Google Shape;153;p15"/>
          <p:cNvSpPr txBox="1">
            <a:spLocks noGrp="1"/>
          </p:cNvSpPr>
          <p:nvPr>
            <p:ph type="title" idx="2" hasCustomPrompt="1"/>
          </p:nvPr>
        </p:nvSpPr>
        <p:spPr>
          <a:xfrm>
            <a:off x="2996550" y="131787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54" name="Google Shape;154;p15"/>
          <p:cNvSpPr txBox="1">
            <a:spLocks noGrp="1"/>
          </p:cNvSpPr>
          <p:nvPr>
            <p:ph type="subTitle" idx="1"/>
          </p:nvPr>
        </p:nvSpPr>
        <p:spPr>
          <a:xfrm>
            <a:off x="2939100" y="3112225"/>
            <a:ext cx="3265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15"/>
          <p:cNvSpPr/>
          <p:nvPr/>
        </p:nvSpPr>
        <p:spPr>
          <a:xfrm flipH="1">
            <a:off x="8125221" y="4272725"/>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57" name="Google Shape;157;p15"/>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2">
    <p:bg>
      <p:bgPr>
        <a:solidFill>
          <a:schemeClr val="lt1"/>
        </a:solidFill>
        <a:effectLst/>
      </p:bgPr>
    </p:bg>
    <p:spTree>
      <p:nvGrpSpPr>
        <p:cNvPr id="1" name="Shape 158"/>
        <p:cNvGrpSpPr/>
        <p:nvPr/>
      </p:nvGrpSpPr>
      <p:grpSpPr>
        <a:xfrm>
          <a:off x="0" y="0"/>
          <a:ext cx="0" cy="0"/>
          <a:chOff x="0" y="0"/>
          <a:chExt cx="0" cy="0"/>
        </a:xfrm>
      </p:grpSpPr>
      <p:sp>
        <p:nvSpPr>
          <p:cNvPr id="159" name="Google Shape;159;p16"/>
          <p:cNvSpPr/>
          <p:nvPr/>
        </p:nvSpPr>
        <p:spPr>
          <a:xfrm>
            <a:off x="-1694325" y="-2023200"/>
            <a:ext cx="9197400" cy="9198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0" name="Google Shape;160;p16"/>
          <p:cNvCxnSpPr/>
          <p:nvPr/>
        </p:nvCxnSpPr>
        <p:spPr>
          <a:xfrm>
            <a:off x="319350" y="0"/>
            <a:ext cx="0" cy="5151600"/>
          </a:xfrm>
          <a:prstGeom prst="straightConnector1">
            <a:avLst/>
          </a:prstGeom>
          <a:noFill/>
          <a:ln w="9525" cap="flat" cmpd="sng">
            <a:solidFill>
              <a:schemeClr val="dk1"/>
            </a:solidFill>
            <a:prstDash val="solid"/>
            <a:round/>
            <a:headEnd type="none" w="med" len="med"/>
            <a:tailEnd type="none" w="med" len="med"/>
          </a:ln>
        </p:spPr>
      </p:cxnSp>
      <p:cxnSp>
        <p:nvCxnSpPr>
          <p:cNvPr id="161" name="Google Shape;161;p16"/>
          <p:cNvCxnSpPr/>
          <p:nvPr/>
        </p:nvCxnSpPr>
        <p:spPr>
          <a:xfrm>
            <a:off x="8824675" y="0"/>
            <a:ext cx="0" cy="5151600"/>
          </a:xfrm>
          <a:prstGeom prst="straightConnector1">
            <a:avLst/>
          </a:prstGeom>
          <a:noFill/>
          <a:ln w="9525" cap="flat" cmpd="sng">
            <a:solidFill>
              <a:schemeClr val="dk1"/>
            </a:solidFill>
            <a:prstDash val="solid"/>
            <a:round/>
            <a:headEnd type="none" w="med" len="med"/>
            <a:tailEnd type="none" w="med" len="med"/>
          </a:ln>
        </p:spPr>
      </p:cxnSp>
      <p:sp>
        <p:nvSpPr>
          <p:cNvPr id="162" name="Google Shape;162;p16"/>
          <p:cNvSpPr/>
          <p:nvPr/>
        </p:nvSpPr>
        <p:spPr>
          <a:xfrm flipH="1">
            <a:off x="153757" y="4437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6"/>
          <p:cNvSpPr txBox="1">
            <a:spLocks noGrp="1"/>
          </p:cNvSpPr>
          <p:nvPr>
            <p:ph type="title"/>
          </p:nvPr>
        </p:nvSpPr>
        <p:spPr>
          <a:xfrm>
            <a:off x="720150" y="2274750"/>
            <a:ext cx="7704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4" name="Google Shape;164;p16"/>
          <p:cNvSpPr txBox="1">
            <a:spLocks noGrp="1"/>
          </p:cNvSpPr>
          <p:nvPr>
            <p:ph type="title" idx="2" hasCustomPrompt="1"/>
          </p:nvPr>
        </p:nvSpPr>
        <p:spPr>
          <a:xfrm>
            <a:off x="720150" y="1204353"/>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9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5" name="Google Shape;165;p16"/>
          <p:cNvSpPr txBox="1">
            <a:spLocks noGrp="1"/>
          </p:cNvSpPr>
          <p:nvPr>
            <p:ph type="subTitle" idx="1"/>
          </p:nvPr>
        </p:nvSpPr>
        <p:spPr>
          <a:xfrm>
            <a:off x="720000" y="3345150"/>
            <a:ext cx="3510900" cy="556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16"/>
          <p:cNvSpPr/>
          <p:nvPr/>
        </p:nvSpPr>
        <p:spPr>
          <a:xfrm flipH="1">
            <a:off x="8125221"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6"/>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8" name="Google Shape;168;p16"/>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lt1"/>
        </a:solidFill>
        <a:effectLst/>
      </p:bgPr>
    </p:bg>
    <p:spTree>
      <p:nvGrpSpPr>
        <p:cNvPr id="1" name="Shape 169"/>
        <p:cNvGrpSpPr/>
        <p:nvPr/>
      </p:nvGrpSpPr>
      <p:grpSpPr>
        <a:xfrm>
          <a:off x="0" y="0"/>
          <a:ext cx="0" cy="0"/>
          <a:chOff x="0" y="0"/>
          <a:chExt cx="0" cy="0"/>
        </a:xfrm>
      </p:grpSpPr>
      <p:sp>
        <p:nvSpPr>
          <p:cNvPr id="170" name="Google Shape;170;p17"/>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17"/>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2" name="Google Shape;172;p17"/>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173" name="Google Shape;173;p17"/>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174" name="Google Shape;174;p17"/>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75" name="Google Shape;175;p17"/>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34150"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2654475" y="4487950"/>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874800"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6907138" y="4487950"/>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_ONLY_1_1">
    <p:bg>
      <p:bgPr>
        <a:solidFill>
          <a:schemeClr val="lt1"/>
        </a:solidFill>
        <a:effectLst/>
      </p:bgPr>
    </p:bg>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3" name="Google Shape;183;p18"/>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84" name="Google Shape;184;p18"/>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185" name="Google Shape;185;p18"/>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18"/>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8"/>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8" name="Google Shape;188;p18"/>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BLANK_1_1">
    <p:bg>
      <p:bgPr>
        <a:blipFill>
          <a:blip r:embed="rId2">
            <a:alphaModFix/>
          </a:blip>
          <a:stretch>
            <a:fillRect/>
          </a:stretch>
        </a:blipFill>
        <a:effectLst/>
      </p:bgPr>
    </p:bg>
    <p:spTree>
      <p:nvGrpSpPr>
        <p:cNvPr id="1" name="Shape 189"/>
        <p:cNvGrpSpPr/>
        <p:nvPr/>
      </p:nvGrpSpPr>
      <p:grpSpPr>
        <a:xfrm>
          <a:off x="0" y="0"/>
          <a:ext cx="0" cy="0"/>
          <a:chOff x="0" y="0"/>
          <a:chExt cx="0" cy="0"/>
        </a:xfrm>
      </p:grpSpPr>
      <p:sp>
        <p:nvSpPr>
          <p:cNvPr id="190" name="Google Shape;190;p19"/>
          <p:cNvSpPr/>
          <p:nvPr/>
        </p:nvSpPr>
        <p:spPr>
          <a:xfrm>
            <a:off x="1225150" y="-1646400"/>
            <a:ext cx="6693900" cy="66939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9"/>
          <p:cNvSpPr txBox="1">
            <a:spLocks noGrp="1"/>
          </p:cNvSpPr>
          <p:nvPr>
            <p:ph type="title"/>
          </p:nvPr>
        </p:nvSpPr>
        <p:spPr>
          <a:xfrm>
            <a:off x="2290050" y="3162175"/>
            <a:ext cx="45639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400">
                <a:solidFill>
                  <a:schemeClr val="l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92" name="Google Shape;192;p19"/>
          <p:cNvSpPr txBox="1">
            <a:spLocks noGrp="1"/>
          </p:cNvSpPr>
          <p:nvPr>
            <p:ph type="subTitle" idx="1"/>
          </p:nvPr>
        </p:nvSpPr>
        <p:spPr>
          <a:xfrm>
            <a:off x="1458150" y="1732975"/>
            <a:ext cx="6227700" cy="142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500"/>
              <a:buNone/>
              <a:defRPr sz="24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
        <p:nvSpPr>
          <p:cNvPr id="193" name="Google Shape;193;p19"/>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94" name="Google Shape;194;p19"/>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p:cSld name="CUSTOM">
    <p:bg>
      <p:bgPr>
        <a:solidFill>
          <a:schemeClr val="lt1"/>
        </a:solidFill>
        <a:effectLst/>
      </p:bgPr>
    </p:bg>
    <p:spTree>
      <p:nvGrpSpPr>
        <p:cNvPr id="1" name="Shape 195"/>
        <p:cNvGrpSpPr/>
        <p:nvPr/>
      </p:nvGrpSpPr>
      <p:grpSpPr>
        <a:xfrm>
          <a:off x="0" y="0"/>
          <a:ext cx="0" cy="0"/>
          <a:chOff x="0" y="0"/>
          <a:chExt cx="0" cy="0"/>
        </a:xfrm>
      </p:grpSpPr>
      <p:cxnSp>
        <p:nvCxnSpPr>
          <p:cNvPr id="196" name="Google Shape;196;p20"/>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197" name="Google Shape;197;p20"/>
          <p:cNvSpPr/>
          <p:nvPr/>
        </p:nvSpPr>
        <p:spPr>
          <a:xfrm flipH="1">
            <a:off x="153757"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0"/>
          <p:cNvSpPr/>
          <p:nvPr/>
        </p:nvSpPr>
        <p:spPr>
          <a:xfrm flipH="1">
            <a:off x="8659082" y="11048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20"/>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00" name="Google Shape;200;p20"/>
          <p:cNvSpPr txBox="1">
            <a:spLocks noGrp="1"/>
          </p:cNvSpPr>
          <p:nvPr>
            <p:ph type="subTitle" idx="1"/>
          </p:nvPr>
        </p:nvSpPr>
        <p:spPr>
          <a:xfrm>
            <a:off x="720000" y="1212525"/>
            <a:ext cx="7704000" cy="33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01" name="Google Shape;201;p20"/>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0"/>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03" name="Google Shape;203;p20"/>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2">
  <p:cSld name="CUSTOM_2">
    <p:bg>
      <p:bgPr>
        <a:solidFill>
          <a:schemeClr val="lt1"/>
        </a:solidFill>
        <a:effectLst/>
      </p:bgPr>
    </p:bg>
    <p:spTree>
      <p:nvGrpSpPr>
        <p:cNvPr id="1" name="Shape 204"/>
        <p:cNvGrpSpPr/>
        <p:nvPr/>
      </p:nvGrpSpPr>
      <p:grpSpPr>
        <a:xfrm>
          <a:off x="0" y="0"/>
          <a:ext cx="0" cy="0"/>
          <a:chOff x="0" y="0"/>
          <a:chExt cx="0" cy="0"/>
        </a:xfrm>
      </p:grpSpPr>
      <p:pic>
        <p:nvPicPr>
          <p:cNvPr id="205" name="Google Shape;205;p21"/>
          <p:cNvPicPr preferRelativeResize="0"/>
          <p:nvPr/>
        </p:nvPicPr>
        <p:blipFill rotWithShape="1">
          <a:blip r:embed="rId2">
            <a:alphaModFix/>
          </a:blip>
          <a:srcRect l="447" b="74032"/>
          <a:stretch/>
        </p:blipFill>
        <p:spPr>
          <a:xfrm>
            <a:off x="0" y="4590375"/>
            <a:ext cx="9156600" cy="1343574"/>
          </a:xfrm>
          <a:prstGeom prst="rect">
            <a:avLst/>
          </a:prstGeom>
          <a:noFill/>
          <a:ln>
            <a:noFill/>
          </a:ln>
        </p:spPr>
      </p:pic>
      <p:cxnSp>
        <p:nvCxnSpPr>
          <p:cNvPr id="206" name="Google Shape;206;p21"/>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07" name="Google Shape;207;p21"/>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9" name="Google Shape;209;p21"/>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10" name="Google Shape;210;p21"/>
          <p:cNvSpPr txBox="1">
            <a:spLocks noGrp="1"/>
          </p:cNvSpPr>
          <p:nvPr>
            <p:ph type="subTitle" idx="1"/>
          </p:nvPr>
        </p:nvSpPr>
        <p:spPr>
          <a:xfrm>
            <a:off x="720000" y="3001471"/>
            <a:ext cx="2605200" cy="11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11" name="Google Shape;211;p21"/>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2" name="Google Shape;212;p21"/>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13" name="Google Shape;213;p21"/>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23"/>
        <p:cNvGrpSpPr/>
        <p:nvPr/>
      </p:nvGrpSpPr>
      <p:grpSpPr>
        <a:xfrm>
          <a:off x="0" y="0"/>
          <a:ext cx="0" cy="0"/>
          <a:chOff x="0" y="0"/>
          <a:chExt cx="0" cy="0"/>
        </a:xfrm>
      </p:grpSpPr>
      <p:sp>
        <p:nvSpPr>
          <p:cNvPr id="24" name="Google Shape;24;p3"/>
          <p:cNvSpPr/>
          <p:nvPr/>
        </p:nvSpPr>
        <p:spPr>
          <a:xfrm>
            <a:off x="-1098800" y="-824075"/>
            <a:ext cx="2917500" cy="291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25;p3"/>
          <p:cNvSpPr/>
          <p:nvPr/>
        </p:nvSpPr>
        <p:spPr>
          <a:xfrm>
            <a:off x="7325250" y="-824075"/>
            <a:ext cx="2917500" cy="291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cxnSp>
        <p:nvCxnSpPr>
          <p:cNvPr id="26" name="Google Shape;26;p3"/>
          <p:cNvCxnSpPr/>
          <p:nvPr/>
        </p:nvCxnSpPr>
        <p:spPr>
          <a:xfrm>
            <a:off x="319350" y="0"/>
            <a:ext cx="0" cy="515160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27;p3"/>
          <p:cNvCxnSpPr/>
          <p:nvPr/>
        </p:nvCxnSpPr>
        <p:spPr>
          <a:xfrm>
            <a:off x="8824675" y="0"/>
            <a:ext cx="0" cy="5151600"/>
          </a:xfrm>
          <a:prstGeom prst="straightConnector1">
            <a:avLst/>
          </a:prstGeom>
          <a:noFill/>
          <a:ln w="9525" cap="flat" cmpd="sng">
            <a:solidFill>
              <a:schemeClr val="dk1"/>
            </a:solidFill>
            <a:prstDash val="solid"/>
            <a:round/>
            <a:headEnd type="none" w="med" len="med"/>
            <a:tailEnd type="none" w="med" len="med"/>
          </a:ln>
        </p:spPr>
      </p:cxnSp>
      <p:sp>
        <p:nvSpPr>
          <p:cNvPr id="28" name="Google Shape;28;p3"/>
          <p:cNvSpPr/>
          <p:nvPr/>
        </p:nvSpPr>
        <p:spPr>
          <a:xfrm flipH="1">
            <a:off x="15373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604700" y="1403025"/>
            <a:ext cx="5934600" cy="5934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 name="Google Shape;30;p3"/>
          <p:cNvSpPr txBox="1">
            <a:spLocks noGrp="1"/>
          </p:cNvSpPr>
          <p:nvPr>
            <p:ph type="title"/>
          </p:nvPr>
        </p:nvSpPr>
        <p:spPr>
          <a:xfrm>
            <a:off x="2391875" y="2733228"/>
            <a:ext cx="43602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700">
                <a:solidFill>
                  <a:schemeClr val="dk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2996525" y="1891428"/>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2740875" y="3575025"/>
            <a:ext cx="3662400" cy="556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3"/>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flipH="1">
            <a:off x="427329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txBox="1">
            <a:spLocks noGrp="1"/>
          </p:cNvSpPr>
          <p:nvPr>
            <p:ph type="subTitle" idx="3"/>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 name="Google Shape;36;p3"/>
          <p:cNvSpPr txBox="1">
            <a:spLocks noGrp="1"/>
          </p:cNvSpPr>
          <p:nvPr>
            <p:ph type="subTitle" idx="4"/>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CUSTOM_1">
    <p:bg>
      <p:bgPr>
        <a:solidFill>
          <a:schemeClr val="lt1"/>
        </a:solidFill>
        <a:effectLst/>
      </p:bgPr>
    </p:bg>
    <p:spTree>
      <p:nvGrpSpPr>
        <p:cNvPr id="1" name="Shape 214"/>
        <p:cNvGrpSpPr/>
        <p:nvPr/>
      </p:nvGrpSpPr>
      <p:grpSpPr>
        <a:xfrm>
          <a:off x="0" y="0"/>
          <a:ext cx="0" cy="0"/>
          <a:chOff x="0" y="0"/>
          <a:chExt cx="0" cy="0"/>
        </a:xfrm>
      </p:grpSpPr>
      <p:cxnSp>
        <p:nvCxnSpPr>
          <p:cNvPr id="215" name="Google Shape;215;p22"/>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16" name="Google Shape;216;p22"/>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8" name="Google Shape;218;p22"/>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19" name="Google Shape;219;p22"/>
          <p:cNvSpPr txBox="1">
            <a:spLocks noGrp="1"/>
          </p:cNvSpPr>
          <p:nvPr>
            <p:ph type="subTitle" idx="1"/>
          </p:nvPr>
        </p:nvSpPr>
        <p:spPr>
          <a:xfrm>
            <a:off x="720000" y="1212525"/>
            <a:ext cx="7704000" cy="33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20" name="Google Shape;220;p22"/>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1" name="Google Shape;221;p22"/>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22" name="Google Shape;222;p22"/>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_1">
    <p:bg>
      <p:bgPr>
        <a:solidFill>
          <a:schemeClr val="lt1"/>
        </a:solidFill>
        <a:effectLst/>
      </p:bgPr>
    </p:bg>
    <p:spTree>
      <p:nvGrpSpPr>
        <p:cNvPr id="1" name="Shape 223"/>
        <p:cNvGrpSpPr/>
        <p:nvPr/>
      </p:nvGrpSpPr>
      <p:grpSpPr>
        <a:xfrm>
          <a:off x="0" y="0"/>
          <a:ext cx="0" cy="0"/>
          <a:chOff x="0" y="0"/>
          <a:chExt cx="0" cy="0"/>
        </a:xfrm>
      </p:grpSpPr>
      <p:sp>
        <p:nvSpPr>
          <p:cNvPr id="224" name="Google Shape;224;p23"/>
          <p:cNvSpPr/>
          <p:nvPr/>
        </p:nvSpPr>
        <p:spPr>
          <a:xfrm flipH="1">
            <a:off x="8659082"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5" name="Google Shape;225;p23"/>
          <p:cNvCxnSpPr/>
          <p:nvPr/>
        </p:nvCxnSpPr>
        <p:spPr>
          <a:xfrm>
            <a:off x="8824675" y="7975"/>
            <a:ext cx="0" cy="5143500"/>
          </a:xfrm>
          <a:prstGeom prst="straightConnector1">
            <a:avLst/>
          </a:prstGeom>
          <a:noFill/>
          <a:ln w="9525" cap="flat" cmpd="sng">
            <a:solidFill>
              <a:schemeClr val="dk1"/>
            </a:solidFill>
            <a:prstDash val="solid"/>
            <a:round/>
            <a:headEnd type="none" w="med" len="med"/>
            <a:tailEnd type="none" w="med" len="med"/>
          </a:ln>
        </p:spPr>
      </p:cxnSp>
      <p:sp>
        <p:nvSpPr>
          <p:cNvPr id="226" name="Google Shape;226;p23"/>
          <p:cNvSpPr/>
          <p:nvPr/>
        </p:nvSpPr>
        <p:spPr>
          <a:xfrm flipH="1">
            <a:off x="153757" y="26266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3"/>
          <p:cNvCxnSpPr/>
          <p:nvPr/>
        </p:nvCxnSpPr>
        <p:spPr>
          <a:xfrm>
            <a:off x="319350" y="-32975"/>
            <a:ext cx="0" cy="5184600"/>
          </a:xfrm>
          <a:prstGeom prst="straightConnector1">
            <a:avLst/>
          </a:prstGeom>
          <a:noFill/>
          <a:ln w="9525" cap="flat" cmpd="sng">
            <a:solidFill>
              <a:schemeClr val="dk1"/>
            </a:solidFill>
            <a:prstDash val="solid"/>
            <a:round/>
            <a:headEnd type="none" w="med" len="med"/>
            <a:tailEnd type="none" w="med" len="med"/>
          </a:ln>
        </p:spPr>
      </p:cxnSp>
      <p:sp>
        <p:nvSpPr>
          <p:cNvPr id="228" name="Google Shape;228;p23"/>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9" name="Google Shape;229;p23"/>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0" name="Google Shape;230;p23"/>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31" name="Google Shape;231;p23"/>
          <p:cNvSpPr txBox="1">
            <a:spLocks noGrp="1"/>
          </p:cNvSpPr>
          <p:nvPr>
            <p:ph type="subTitle" idx="3"/>
          </p:nvPr>
        </p:nvSpPr>
        <p:spPr>
          <a:xfrm>
            <a:off x="2213825" y="1406525"/>
            <a:ext cx="4716300" cy="291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232"/>
        <p:cNvGrpSpPr/>
        <p:nvPr/>
      </p:nvGrpSpPr>
      <p:grpSpPr>
        <a:xfrm>
          <a:off x="0" y="0"/>
          <a:ext cx="0" cy="0"/>
          <a:chOff x="0" y="0"/>
          <a:chExt cx="0" cy="0"/>
        </a:xfrm>
      </p:grpSpPr>
      <p:pic>
        <p:nvPicPr>
          <p:cNvPr id="233" name="Google Shape;233;p24"/>
          <p:cNvPicPr preferRelativeResize="0"/>
          <p:nvPr/>
        </p:nvPicPr>
        <p:blipFill rotWithShape="1">
          <a:blip r:embed="rId2">
            <a:alphaModFix/>
          </a:blip>
          <a:srcRect l="443" t="295" r="7083" b="61343"/>
          <a:stretch/>
        </p:blipFill>
        <p:spPr>
          <a:xfrm>
            <a:off x="314650" y="981425"/>
            <a:ext cx="8505302" cy="1984824"/>
          </a:xfrm>
          <a:prstGeom prst="rect">
            <a:avLst/>
          </a:prstGeom>
          <a:noFill/>
          <a:ln>
            <a:noFill/>
          </a:ln>
        </p:spPr>
      </p:pic>
      <p:sp>
        <p:nvSpPr>
          <p:cNvPr id="234" name="Google Shape;234;p24"/>
          <p:cNvSpPr/>
          <p:nvPr/>
        </p:nvSpPr>
        <p:spPr>
          <a:xfrm flipH="1">
            <a:off x="153757" y="366154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36" name="Google Shape;236;p24"/>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37" name="Google Shape;237;p24"/>
          <p:cNvSpPr txBox="1">
            <a:spLocks noGrp="1"/>
          </p:cNvSpPr>
          <p:nvPr>
            <p:ph type="subTitle" idx="1"/>
          </p:nvPr>
        </p:nvSpPr>
        <p:spPr>
          <a:xfrm>
            <a:off x="2271113" y="1250538"/>
            <a:ext cx="5312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solidFill>
                  <a:schemeClr val="lt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8" name="Google Shape;238;p24"/>
          <p:cNvSpPr txBox="1">
            <a:spLocks noGrp="1"/>
          </p:cNvSpPr>
          <p:nvPr>
            <p:ph type="subTitle" idx="2"/>
          </p:nvPr>
        </p:nvSpPr>
        <p:spPr>
          <a:xfrm>
            <a:off x="2271113" y="3215475"/>
            <a:ext cx="5312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39" name="Google Shape;239;p24"/>
          <p:cNvSpPr txBox="1">
            <a:spLocks noGrp="1"/>
          </p:cNvSpPr>
          <p:nvPr>
            <p:ph type="subTitle" idx="3"/>
          </p:nvPr>
        </p:nvSpPr>
        <p:spPr>
          <a:xfrm>
            <a:off x="2271113" y="1843863"/>
            <a:ext cx="53124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4"/>
          <p:cNvSpPr txBox="1">
            <a:spLocks noGrp="1"/>
          </p:cNvSpPr>
          <p:nvPr>
            <p:ph type="subTitle" idx="4"/>
          </p:nvPr>
        </p:nvSpPr>
        <p:spPr>
          <a:xfrm>
            <a:off x="2271113" y="3808875"/>
            <a:ext cx="53124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24"/>
          <p:cNvSpPr txBox="1">
            <a:spLocks noGrp="1"/>
          </p:cNvSpPr>
          <p:nvPr>
            <p:ph type="title" hasCustomPrompt="1"/>
          </p:nvPr>
        </p:nvSpPr>
        <p:spPr>
          <a:xfrm>
            <a:off x="903650" y="1583199"/>
            <a:ext cx="1197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2" name="Google Shape;242;p24"/>
          <p:cNvSpPr txBox="1">
            <a:spLocks noGrp="1"/>
          </p:cNvSpPr>
          <p:nvPr>
            <p:ph type="title" idx="5" hasCustomPrompt="1"/>
          </p:nvPr>
        </p:nvSpPr>
        <p:spPr>
          <a:xfrm>
            <a:off x="903650" y="3528599"/>
            <a:ext cx="11979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 name="Google Shape;243;p24"/>
          <p:cNvSpPr txBox="1">
            <a:spLocks noGrp="1"/>
          </p:cNvSpPr>
          <p:nvPr>
            <p:ph type="title" idx="6"/>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 name="Google Shape;244;p24"/>
          <p:cNvSpPr txBox="1">
            <a:spLocks noGrp="1"/>
          </p:cNvSpPr>
          <p:nvPr>
            <p:ph type="subTitle" idx="7"/>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45" name="Google Shape;245;p24"/>
          <p:cNvSpPr txBox="1">
            <a:spLocks noGrp="1"/>
          </p:cNvSpPr>
          <p:nvPr>
            <p:ph type="subTitle" idx="8"/>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lt1"/>
        </a:solidFill>
        <a:effectLst/>
      </p:bgPr>
    </p:bg>
    <p:spTree>
      <p:nvGrpSpPr>
        <p:cNvPr id="1" name="Shape 246"/>
        <p:cNvGrpSpPr/>
        <p:nvPr/>
      </p:nvGrpSpPr>
      <p:grpSpPr>
        <a:xfrm>
          <a:off x="0" y="0"/>
          <a:ext cx="0" cy="0"/>
          <a:chOff x="0" y="0"/>
          <a:chExt cx="0" cy="0"/>
        </a:xfrm>
      </p:grpSpPr>
      <p:pic>
        <p:nvPicPr>
          <p:cNvPr id="247" name="Google Shape;247;p25"/>
          <p:cNvPicPr preferRelativeResize="0"/>
          <p:nvPr/>
        </p:nvPicPr>
        <p:blipFill rotWithShape="1">
          <a:blip r:embed="rId2">
            <a:alphaModFix/>
          </a:blip>
          <a:srcRect l="447" t="1392" b="65140"/>
          <a:stretch/>
        </p:blipFill>
        <p:spPr>
          <a:xfrm>
            <a:off x="0" y="3419850"/>
            <a:ext cx="9156600" cy="1731626"/>
          </a:xfrm>
          <a:prstGeom prst="rect">
            <a:avLst/>
          </a:prstGeom>
          <a:noFill/>
          <a:ln>
            <a:noFill/>
          </a:ln>
        </p:spPr>
      </p:pic>
      <p:sp>
        <p:nvSpPr>
          <p:cNvPr id="248" name="Google Shape;248;p25"/>
          <p:cNvSpPr/>
          <p:nvPr/>
        </p:nvSpPr>
        <p:spPr>
          <a:xfrm>
            <a:off x="971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37740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6576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1" name="Google Shape;251;p25"/>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25"/>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53" name="Google Shape;253;p25"/>
          <p:cNvSpPr txBox="1">
            <a:spLocks noGrp="1"/>
          </p:cNvSpPr>
          <p:nvPr>
            <p:ph type="title"/>
          </p:nvPr>
        </p:nvSpPr>
        <p:spPr>
          <a:xfrm>
            <a:off x="715298" y="1204831"/>
            <a:ext cx="2108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4" name="Google Shape;254;p25"/>
          <p:cNvSpPr txBox="1">
            <a:spLocks noGrp="1"/>
          </p:cNvSpPr>
          <p:nvPr>
            <p:ph type="subTitle" idx="1"/>
          </p:nvPr>
        </p:nvSpPr>
        <p:spPr>
          <a:xfrm>
            <a:off x="715298" y="3774806"/>
            <a:ext cx="21084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5" name="Google Shape;255;p25"/>
          <p:cNvSpPr txBox="1">
            <a:spLocks noGrp="1"/>
          </p:cNvSpPr>
          <p:nvPr>
            <p:ph type="title" idx="2"/>
          </p:nvPr>
        </p:nvSpPr>
        <p:spPr>
          <a:xfrm>
            <a:off x="3517800" y="1204831"/>
            <a:ext cx="2108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6" name="Google Shape;256;p25"/>
          <p:cNvSpPr txBox="1">
            <a:spLocks noGrp="1"/>
          </p:cNvSpPr>
          <p:nvPr>
            <p:ph type="subTitle" idx="3"/>
          </p:nvPr>
        </p:nvSpPr>
        <p:spPr>
          <a:xfrm>
            <a:off x="3517800" y="3774806"/>
            <a:ext cx="21084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7" name="Google Shape;257;p25"/>
          <p:cNvSpPr txBox="1">
            <a:spLocks noGrp="1"/>
          </p:cNvSpPr>
          <p:nvPr>
            <p:ph type="title" idx="4"/>
          </p:nvPr>
        </p:nvSpPr>
        <p:spPr>
          <a:xfrm>
            <a:off x="6320302" y="1204831"/>
            <a:ext cx="2108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58" name="Google Shape;258;p25"/>
          <p:cNvSpPr txBox="1">
            <a:spLocks noGrp="1"/>
          </p:cNvSpPr>
          <p:nvPr>
            <p:ph type="subTitle" idx="5"/>
          </p:nvPr>
        </p:nvSpPr>
        <p:spPr>
          <a:xfrm>
            <a:off x="6320302" y="3774806"/>
            <a:ext cx="2108400" cy="63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9" name="Google Shape;259;p25"/>
          <p:cNvSpPr txBox="1">
            <a:spLocks noGrp="1"/>
          </p:cNvSpPr>
          <p:nvPr>
            <p:ph type="title" idx="6"/>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0" name="Google Shape;260;p25"/>
          <p:cNvSpPr txBox="1">
            <a:spLocks noGrp="1"/>
          </p:cNvSpPr>
          <p:nvPr>
            <p:ph type="subTitle" idx="7"/>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1" name="Google Shape;261;p25"/>
          <p:cNvSpPr txBox="1">
            <a:spLocks noGrp="1"/>
          </p:cNvSpPr>
          <p:nvPr>
            <p:ph type="subTitle" idx="8"/>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62" name="Google Shape;262;p25"/>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5"/>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bg>
      <p:bgPr>
        <a:solidFill>
          <a:schemeClr val="lt1"/>
        </a:solidFill>
        <a:effectLst/>
      </p:bgPr>
    </p:bg>
    <p:spTree>
      <p:nvGrpSpPr>
        <p:cNvPr id="1" name="Shape 264"/>
        <p:cNvGrpSpPr/>
        <p:nvPr/>
      </p:nvGrpSpPr>
      <p:grpSpPr>
        <a:xfrm>
          <a:off x="0" y="0"/>
          <a:ext cx="0" cy="0"/>
          <a:chOff x="0" y="0"/>
          <a:chExt cx="0" cy="0"/>
        </a:xfrm>
      </p:grpSpPr>
      <p:pic>
        <p:nvPicPr>
          <p:cNvPr id="265" name="Google Shape;265;p26"/>
          <p:cNvPicPr preferRelativeResize="0"/>
          <p:nvPr/>
        </p:nvPicPr>
        <p:blipFill rotWithShape="1">
          <a:blip r:embed="rId2">
            <a:alphaModFix/>
          </a:blip>
          <a:srcRect l="447" b="74032"/>
          <a:stretch/>
        </p:blipFill>
        <p:spPr>
          <a:xfrm>
            <a:off x="0" y="3807900"/>
            <a:ext cx="9156600" cy="1343574"/>
          </a:xfrm>
          <a:prstGeom prst="rect">
            <a:avLst/>
          </a:prstGeom>
          <a:noFill/>
          <a:ln>
            <a:noFill/>
          </a:ln>
        </p:spPr>
      </p:pic>
      <p:sp>
        <p:nvSpPr>
          <p:cNvPr id="266" name="Google Shape;266;p26"/>
          <p:cNvSpPr/>
          <p:nvPr/>
        </p:nvSpPr>
        <p:spPr>
          <a:xfrm>
            <a:off x="971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37740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6576500" y="4603500"/>
            <a:ext cx="1596000" cy="15960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6"/>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70" name="Google Shape;270;p26"/>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71" name="Google Shape;271;p26"/>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6"/>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6"/>
          <p:cNvSpPr txBox="1">
            <a:spLocks noGrp="1"/>
          </p:cNvSpPr>
          <p:nvPr>
            <p:ph type="title"/>
          </p:nvPr>
        </p:nvSpPr>
        <p:spPr>
          <a:xfrm>
            <a:off x="1097775" y="1437950"/>
            <a:ext cx="1786800" cy="48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4" name="Google Shape;274;p26"/>
          <p:cNvSpPr txBox="1">
            <a:spLocks noGrp="1"/>
          </p:cNvSpPr>
          <p:nvPr>
            <p:ph type="subTitle" idx="1"/>
          </p:nvPr>
        </p:nvSpPr>
        <p:spPr>
          <a:xfrm>
            <a:off x="1097775" y="1922150"/>
            <a:ext cx="17868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5" name="Google Shape;275;p26"/>
          <p:cNvSpPr txBox="1">
            <a:spLocks noGrp="1"/>
          </p:cNvSpPr>
          <p:nvPr>
            <p:ph type="title" idx="2"/>
          </p:nvPr>
        </p:nvSpPr>
        <p:spPr>
          <a:xfrm>
            <a:off x="3678600" y="1437950"/>
            <a:ext cx="1786800" cy="48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6" name="Google Shape;276;p26"/>
          <p:cNvSpPr txBox="1">
            <a:spLocks noGrp="1"/>
          </p:cNvSpPr>
          <p:nvPr>
            <p:ph type="subTitle" idx="3"/>
          </p:nvPr>
        </p:nvSpPr>
        <p:spPr>
          <a:xfrm>
            <a:off x="3678600" y="1922150"/>
            <a:ext cx="17868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7" name="Google Shape;277;p26"/>
          <p:cNvSpPr txBox="1">
            <a:spLocks noGrp="1"/>
          </p:cNvSpPr>
          <p:nvPr>
            <p:ph type="title" idx="4"/>
          </p:nvPr>
        </p:nvSpPr>
        <p:spPr>
          <a:xfrm>
            <a:off x="6259426" y="1437950"/>
            <a:ext cx="1786800" cy="48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78" name="Google Shape;278;p26"/>
          <p:cNvSpPr txBox="1">
            <a:spLocks noGrp="1"/>
          </p:cNvSpPr>
          <p:nvPr>
            <p:ph type="subTitle" idx="5"/>
          </p:nvPr>
        </p:nvSpPr>
        <p:spPr>
          <a:xfrm>
            <a:off x="6259425" y="1922150"/>
            <a:ext cx="1786800" cy="76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latin typeface="Open Sans"/>
                <a:ea typeface="Open Sans"/>
                <a:cs typeface="Open Sans"/>
                <a:sym typeface="Open Sans"/>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79" name="Google Shape;279;p26"/>
          <p:cNvSpPr txBox="1">
            <a:spLocks noGrp="1"/>
          </p:cNvSpPr>
          <p:nvPr>
            <p:ph type="title" idx="6"/>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0" name="Google Shape;280;p26"/>
          <p:cNvSpPr txBox="1">
            <a:spLocks noGrp="1"/>
          </p:cNvSpPr>
          <p:nvPr>
            <p:ph type="subTitle" idx="7"/>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81" name="Google Shape;281;p26"/>
          <p:cNvSpPr txBox="1">
            <a:spLocks noGrp="1"/>
          </p:cNvSpPr>
          <p:nvPr>
            <p:ph type="subTitle" idx="8"/>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lt1"/>
        </a:solidFill>
        <a:effectLst/>
      </p:bgPr>
    </p:bg>
    <p:spTree>
      <p:nvGrpSpPr>
        <p:cNvPr id="1" name="Shape 282"/>
        <p:cNvGrpSpPr/>
        <p:nvPr/>
      </p:nvGrpSpPr>
      <p:grpSpPr>
        <a:xfrm>
          <a:off x="0" y="0"/>
          <a:ext cx="0" cy="0"/>
          <a:chOff x="0" y="0"/>
          <a:chExt cx="0" cy="0"/>
        </a:xfrm>
      </p:grpSpPr>
      <p:pic>
        <p:nvPicPr>
          <p:cNvPr id="283" name="Google Shape;283;p27"/>
          <p:cNvPicPr preferRelativeResize="0"/>
          <p:nvPr/>
        </p:nvPicPr>
        <p:blipFill rotWithShape="1">
          <a:blip r:embed="rId2">
            <a:alphaModFix/>
          </a:blip>
          <a:srcRect l="8118" t="60645" r="47616"/>
          <a:stretch/>
        </p:blipFill>
        <p:spPr>
          <a:xfrm>
            <a:off x="319325" y="3063025"/>
            <a:ext cx="4252651" cy="2087551"/>
          </a:xfrm>
          <a:prstGeom prst="rect">
            <a:avLst/>
          </a:prstGeom>
          <a:noFill/>
          <a:ln>
            <a:noFill/>
          </a:ln>
        </p:spPr>
      </p:pic>
      <p:pic>
        <p:nvPicPr>
          <p:cNvPr id="284" name="Google Shape;284;p27"/>
          <p:cNvPicPr preferRelativeResize="0"/>
          <p:nvPr/>
        </p:nvPicPr>
        <p:blipFill rotWithShape="1">
          <a:blip r:embed="rId2">
            <a:alphaModFix/>
          </a:blip>
          <a:srcRect l="8118" t="60645" r="47616"/>
          <a:stretch/>
        </p:blipFill>
        <p:spPr>
          <a:xfrm>
            <a:off x="4572000" y="975475"/>
            <a:ext cx="4252651" cy="2087551"/>
          </a:xfrm>
          <a:prstGeom prst="rect">
            <a:avLst/>
          </a:prstGeom>
          <a:noFill/>
          <a:ln>
            <a:noFill/>
          </a:ln>
        </p:spPr>
      </p:pic>
      <p:sp>
        <p:nvSpPr>
          <p:cNvPr id="285" name="Google Shape;285;p27"/>
          <p:cNvSpPr/>
          <p:nvPr/>
        </p:nvSpPr>
        <p:spPr>
          <a:xfrm flipH="1">
            <a:off x="153757" y="12138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7"/>
          <p:cNvSpPr/>
          <p:nvPr/>
        </p:nvSpPr>
        <p:spPr>
          <a:xfrm flipH="1">
            <a:off x="8659082"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7"/>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288" name="Google Shape;288;p27"/>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289" name="Google Shape;289;p27"/>
          <p:cNvSpPr txBox="1">
            <a:spLocks noGrp="1"/>
          </p:cNvSpPr>
          <p:nvPr>
            <p:ph type="title"/>
          </p:nvPr>
        </p:nvSpPr>
        <p:spPr>
          <a:xfrm>
            <a:off x="1422225" y="1256877"/>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0" name="Google Shape;290;p27"/>
          <p:cNvSpPr txBox="1">
            <a:spLocks noGrp="1"/>
          </p:cNvSpPr>
          <p:nvPr>
            <p:ph type="subTitle" idx="1"/>
          </p:nvPr>
        </p:nvSpPr>
        <p:spPr>
          <a:xfrm>
            <a:off x="1293525" y="1784577"/>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7"/>
          <p:cNvSpPr txBox="1">
            <a:spLocks noGrp="1"/>
          </p:cNvSpPr>
          <p:nvPr>
            <p:ph type="title" idx="2"/>
          </p:nvPr>
        </p:nvSpPr>
        <p:spPr>
          <a:xfrm>
            <a:off x="5830198" y="1256889"/>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4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92" name="Google Shape;292;p27"/>
          <p:cNvSpPr txBox="1">
            <a:spLocks noGrp="1"/>
          </p:cNvSpPr>
          <p:nvPr>
            <p:ph type="subTitle" idx="3"/>
          </p:nvPr>
        </p:nvSpPr>
        <p:spPr>
          <a:xfrm>
            <a:off x="5701550" y="1784589"/>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3" name="Google Shape;293;p27"/>
          <p:cNvSpPr txBox="1">
            <a:spLocks noGrp="1"/>
          </p:cNvSpPr>
          <p:nvPr>
            <p:ph type="title" idx="4"/>
          </p:nvPr>
        </p:nvSpPr>
        <p:spPr>
          <a:xfrm>
            <a:off x="1406200" y="3345714"/>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4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294" name="Google Shape;294;p27"/>
          <p:cNvSpPr txBox="1">
            <a:spLocks noGrp="1"/>
          </p:cNvSpPr>
          <p:nvPr>
            <p:ph type="subTitle" idx="5"/>
          </p:nvPr>
        </p:nvSpPr>
        <p:spPr>
          <a:xfrm>
            <a:off x="1277500" y="3873414"/>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95" name="Google Shape;295;p27"/>
          <p:cNvSpPr txBox="1">
            <a:spLocks noGrp="1"/>
          </p:cNvSpPr>
          <p:nvPr>
            <p:ph type="title" idx="6"/>
          </p:nvPr>
        </p:nvSpPr>
        <p:spPr>
          <a:xfrm>
            <a:off x="5830198" y="3345714"/>
            <a:ext cx="20556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4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96" name="Google Shape;296;p27"/>
          <p:cNvSpPr txBox="1">
            <a:spLocks noGrp="1"/>
          </p:cNvSpPr>
          <p:nvPr>
            <p:ph type="subTitle" idx="7"/>
          </p:nvPr>
        </p:nvSpPr>
        <p:spPr>
          <a:xfrm>
            <a:off x="5701550" y="3873414"/>
            <a:ext cx="2313000" cy="868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7"/>
          <p:cNvSpPr txBox="1">
            <a:spLocks noGrp="1"/>
          </p:cNvSpPr>
          <p:nvPr>
            <p:ph type="title" idx="8"/>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27"/>
          <p:cNvSpPr txBox="1">
            <a:spLocks noGrp="1"/>
          </p:cNvSpPr>
          <p:nvPr>
            <p:ph type="subTitle" idx="9"/>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299" name="Google Shape;299;p27"/>
          <p:cNvSpPr txBox="1">
            <a:spLocks noGrp="1"/>
          </p:cNvSpPr>
          <p:nvPr>
            <p:ph type="subTitle" idx="1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300" name="Google Shape;300;p27"/>
          <p:cNvCxnSpPr/>
          <p:nvPr/>
        </p:nvCxnSpPr>
        <p:spPr>
          <a:xfrm>
            <a:off x="4571975" y="975475"/>
            <a:ext cx="0" cy="41673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blipFill>
          <a:blip r:embed="rId2">
            <a:alphaModFix/>
          </a:blip>
          <a:stretch>
            <a:fillRect/>
          </a:stretch>
        </a:blipFill>
        <a:effectLst/>
      </p:bgPr>
    </p:bg>
    <p:spTree>
      <p:nvGrpSpPr>
        <p:cNvPr id="1" name="Shape 321"/>
        <p:cNvGrpSpPr/>
        <p:nvPr/>
      </p:nvGrpSpPr>
      <p:grpSpPr>
        <a:xfrm>
          <a:off x="0" y="0"/>
          <a:ext cx="0" cy="0"/>
          <a:chOff x="0" y="0"/>
          <a:chExt cx="0" cy="0"/>
        </a:xfrm>
      </p:grpSpPr>
      <p:sp>
        <p:nvSpPr>
          <p:cNvPr id="322" name="Google Shape;322;p29"/>
          <p:cNvSpPr/>
          <p:nvPr/>
        </p:nvSpPr>
        <p:spPr>
          <a:xfrm>
            <a:off x="1596675" y="-346575"/>
            <a:ext cx="5950800" cy="5950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p:nvPr/>
        </p:nvSpPr>
        <p:spPr>
          <a:xfrm>
            <a:off x="-4729850" y="-170825"/>
            <a:ext cx="5599200" cy="5599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9"/>
          <p:cNvSpPr/>
          <p:nvPr/>
        </p:nvSpPr>
        <p:spPr>
          <a:xfrm>
            <a:off x="8274700" y="-170825"/>
            <a:ext cx="5599200" cy="5599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9"/>
          <p:cNvSpPr/>
          <p:nvPr/>
        </p:nvSpPr>
        <p:spPr>
          <a:xfrm flipH="1">
            <a:off x="719996" y="394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9"/>
          <p:cNvSpPr/>
          <p:nvPr/>
        </p:nvSpPr>
        <p:spPr>
          <a:xfrm flipH="1">
            <a:off x="782644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9"/>
          <p:cNvSpPr txBox="1">
            <a:spLocks noGrp="1"/>
          </p:cNvSpPr>
          <p:nvPr>
            <p:ph type="title" hasCustomPrompt="1"/>
          </p:nvPr>
        </p:nvSpPr>
        <p:spPr>
          <a:xfrm>
            <a:off x="2225825" y="844800"/>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6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28" name="Google Shape;328;p29"/>
          <p:cNvSpPr txBox="1">
            <a:spLocks noGrp="1"/>
          </p:cNvSpPr>
          <p:nvPr>
            <p:ph type="subTitle" idx="1"/>
          </p:nvPr>
        </p:nvSpPr>
        <p:spPr>
          <a:xfrm>
            <a:off x="2225825" y="1520701"/>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9" name="Google Shape;329;p29"/>
          <p:cNvSpPr txBox="1">
            <a:spLocks noGrp="1"/>
          </p:cNvSpPr>
          <p:nvPr>
            <p:ph type="title" idx="2" hasCustomPrompt="1"/>
          </p:nvPr>
        </p:nvSpPr>
        <p:spPr>
          <a:xfrm>
            <a:off x="2225825" y="2148545"/>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6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0" name="Google Shape;330;p29"/>
          <p:cNvSpPr txBox="1">
            <a:spLocks noGrp="1"/>
          </p:cNvSpPr>
          <p:nvPr>
            <p:ph type="subTitle" idx="3"/>
          </p:nvPr>
        </p:nvSpPr>
        <p:spPr>
          <a:xfrm>
            <a:off x="2225825" y="2824513"/>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1" name="Google Shape;331;p29"/>
          <p:cNvSpPr txBox="1">
            <a:spLocks noGrp="1"/>
          </p:cNvSpPr>
          <p:nvPr>
            <p:ph type="title" idx="4" hasCustomPrompt="1"/>
          </p:nvPr>
        </p:nvSpPr>
        <p:spPr>
          <a:xfrm>
            <a:off x="2225825" y="3452290"/>
            <a:ext cx="46923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600">
                <a:solidFill>
                  <a:schemeClr val="l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332" name="Google Shape;332;p29"/>
          <p:cNvSpPr txBox="1">
            <a:spLocks noGrp="1"/>
          </p:cNvSpPr>
          <p:nvPr>
            <p:ph type="subTitle" idx="5"/>
          </p:nvPr>
        </p:nvSpPr>
        <p:spPr>
          <a:xfrm>
            <a:off x="2225825" y="4128325"/>
            <a:ext cx="4692300" cy="3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3" name="Google Shape;333;p29"/>
          <p:cNvSpPr txBox="1">
            <a:spLocks noGrp="1"/>
          </p:cNvSpPr>
          <p:nvPr>
            <p:ph type="subTitle" idx="6"/>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34" name="Google Shape;334;p29"/>
          <p:cNvSpPr txBox="1">
            <a:spLocks noGrp="1"/>
          </p:cNvSpPr>
          <p:nvPr>
            <p:ph type="subTitle" idx="7"/>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335"/>
        <p:cNvGrpSpPr/>
        <p:nvPr/>
      </p:nvGrpSpPr>
      <p:grpSpPr>
        <a:xfrm>
          <a:off x="0" y="0"/>
          <a:ext cx="0" cy="0"/>
          <a:chOff x="0" y="0"/>
          <a:chExt cx="0" cy="0"/>
        </a:xfrm>
      </p:grpSpPr>
      <p:sp>
        <p:nvSpPr>
          <p:cNvPr id="336" name="Google Shape;336;p30"/>
          <p:cNvSpPr/>
          <p:nvPr/>
        </p:nvSpPr>
        <p:spPr>
          <a:xfrm>
            <a:off x="-3082775" y="139500"/>
            <a:ext cx="4978500" cy="497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a:off x="7081550" y="139525"/>
            <a:ext cx="4978500" cy="4978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flipH="1">
            <a:off x="153757"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p:nvPr/>
        </p:nvSpPr>
        <p:spPr>
          <a:xfrm flipH="1">
            <a:off x="8659082"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30"/>
          <p:cNvCxnSpPr/>
          <p:nvPr/>
        </p:nvCxnSpPr>
        <p:spPr>
          <a:xfrm>
            <a:off x="319350" y="7975"/>
            <a:ext cx="0" cy="5143500"/>
          </a:xfrm>
          <a:prstGeom prst="straightConnector1">
            <a:avLst/>
          </a:prstGeom>
          <a:noFill/>
          <a:ln w="9525" cap="flat" cmpd="sng">
            <a:solidFill>
              <a:schemeClr val="lt1"/>
            </a:solidFill>
            <a:prstDash val="solid"/>
            <a:round/>
            <a:headEnd type="none" w="med" len="med"/>
            <a:tailEnd type="none" w="med" len="med"/>
          </a:ln>
        </p:spPr>
      </p:cxnSp>
      <p:cxnSp>
        <p:nvCxnSpPr>
          <p:cNvPr id="341" name="Google Shape;341;p30"/>
          <p:cNvCxnSpPr/>
          <p:nvPr/>
        </p:nvCxnSpPr>
        <p:spPr>
          <a:xfrm>
            <a:off x="8824675" y="-167850"/>
            <a:ext cx="0" cy="5143500"/>
          </a:xfrm>
          <a:prstGeom prst="straightConnector1">
            <a:avLst/>
          </a:prstGeom>
          <a:noFill/>
          <a:ln w="9525" cap="flat" cmpd="sng">
            <a:solidFill>
              <a:schemeClr val="lt1"/>
            </a:solidFill>
            <a:prstDash val="solid"/>
            <a:round/>
            <a:headEnd type="none" w="med" len="med"/>
            <a:tailEnd type="none" w="med" len="med"/>
          </a:ln>
        </p:spPr>
      </p:cxnSp>
      <p:sp>
        <p:nvSpPr>
          <p:cNvPr id="342" name="Google Shape;342;p30"/>
          <p:cNvSpPr txBox="1">
            <a:spLocks noGrp="1"/>
          </p:cNvSpPr>
          <p:nvPr>
            <p:ph type="ctrTitle"/>
          </p:nvPr>
        </p:nvSpPr>
        <p:spPr>
          <a:xfrm>
            <a:off x="2429950" y="540000"/>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8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43" name="Google Shape;343;p30"/>
          <p:cNvSpPr txBox="1">
            <a:spLocks noGrp="1"/>
          </p:cNvSpPr>
          <p:nvPr>
            <p:ph type="subTitle" idx="1"/>
          </p:nvPr>
        </p:nvSpPr>
        <p:spPr>
          <a:xfrm>
            <a:off x="2424775" y="1537789"/>
            <a:ext cx="4293900" cy="882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344" name="Google Shape;344;p30"/>
          <p:cNvSpPr txBox="1"/>
          <p:nvPr/>
        </p:nvSpPr>
        <p:spPr>
          <a:xfrm>
            <a:off x="1841413" y="3527450"/>
            <a:ext cx="5461200" cy="615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fr" sz="1200" b="1">
                <a:solidFill>
                  <a:schemeClr val="lt1"/>
                </a:solidFill>
                <a:latin typeface="Overpass"/>
                <a:ea typeface="Overpass"/>
                <a:cs typeface="Overpass"/>
                <a:sym typeface="Overpass"/>
              </a:rPr>
              <a:t>CRÉDITS: </a:t>
            </a:r>
            <a:r>
              <a:rPr lang="fr" sz="1200">
                <a:solidFill>
                  <a:schemeClr val="lt1"/>
                </a:solidFill>
                <a:latin typeface="Overpass"/>
                <a:ea typeface="Overpass"/>
                <a:cs typeface="Overpass"/>
                <a:sym typeface="Overpass"/>
              </a:rPr>
              <a:t>Ce modèle de présentation a été créé par </a:t>
            </a:r>
            <a:r>
              <a:rPr lang="fr" sz="1200" b="1">
                <a:solidFill>
                  <a:schemeClr val="lt1"/>
                </a:solidFill>
                <a:uFill>
                  <a:noFill/>
                </a:uFill>
                <a:latin typeface="Overpass"/>
                <a:ea typeface="Overpass"/>
                <a:cs typeface="Overpass"/>
                <a:sym typeface="Overpass"/>
                <a:hlinkClick r:id="rId3">
                  <a:extLst>
                    <a:ext uri="{A12FA001-AC4F-418D-AE19-62706E023703}">
                      <ahyp:hlinkClr xmlns="" xmlns:ahyp="http://schemas.microsoft.com/office/drawing/2018/hyperlinkcolor" val="tx"/>
                    </a:ext>
                  </a:extLst>
                </a:hlinkClick>
              </a:rPr>
              <a:t>Slidesgo</a:t>
            </a:r>
            <a:r>
              <a:rPr lang="fr" sz="1200">
                <a:solidFill>
                  <a:schemeClr val="lt1"/>
                </a:solidFill>
                <a:latin typeface="Overpass"/>
                <a:ea typeface="Overpass"/>
                <a:cs typeface="Overpass"/>
                <a:sym typeface="Overpass"/>
              </a:rPr>
              <a:t>, comprenant des icônes de </a:t>
            </a:r>
            <a:r>
              <a:rPr lang="fr" sz="1200" b="1">
                <a:solidFill>
                  <a:schemeClr val="lt1"/>
                </a:solidFill>
                <a:uFill>
                  <a:noFill/>
                </a:uFill>
                <a:latin typeface="Overpass"/>
                <a:ea typeface="Overpass"/>
                <a:cs typeface="Overpass"/>
                <a:sym typeface="Overpass"/>
                <a:hlinkClick r:id="rId4">
                  <a:extLst>
                    <a:ext uri="{A12FA001-AC4F-418D-AE19-62706E023703}">
                      <ahyp:hlinkClr xmlns="" xmlns:ahyp="http://schemas.microsoft.com/office/drawing/2018/hyperlinkcolor" val="tx"/>
                    </a:ext>
                  </a:extLst>
                </a:hlinkClick>
              </a:rPr>
              <a:t>Flaticon</a:t>
            </a:r>
            <a:r>
              <a:rPr lang="fr" sz="1200">
                <a:solidFill>
                  <a:schemeClr val="lt1"/>
                </a:solidFill>
                <a:latin typeface="Overpass"/>
                <a:ea typeface="Overpass"/>
                <a:cs typeface="Overpass"/>
                <a:sym typeface="Overpass"/>
              </a:rPr>
              <a:t>, des infographies et des images de </a:t>
            </a:r>
            <a:r>
              <a:rPr lang="fr" sz="1200" b="1">
                <a:solidFill>
                  <a:schemeClr val="lt1"/>
                </a:solidFill>
                <a:uFill>
                  <a:noFill/>
                </a:uFill>
                <a:latin typeface="Overpass"/>
                <a:ea typeface="Overpass"/>
                <a:cs typeface="Overpass"/>
                <a:sym typeface="Overpass"/>
                <a:hlinkClick r:id="rId5">
                  <a:extLst>
                    <a:ext uri="{A12FA001-AC4F-418D-AE19-62706E023703}">
                      <ahyp:hlinkClr xmlns="" xmlns:ahyp="http://schemas.microsoft.com/office/drawing/2018/hyperlinkcolor" val="tx"/>
                    </a:ext>
                  </a:extLst>
                </a:hlinkClick>
              </a:rPr>
              <a:t>Freepik</a:t>
            </a:r>
            <a:r>
              <a:rPr lang="fr" sz="1200">
                <a:solidFill>
                  <a:schemeClr val="lt1"/>
                </a:solidFill>
                <a:latin typeface="Overpass"/>
                <a:ea typeface="Overpass"/>
                <a:cs typeface="Overpass"/>
                <a:sym typeface="Overpass"/>
              </a:rPr>
              <a:t> </a:t>
            </a:r>
            <a:endParaRPr b="1">
              <a:solidFill>
                <a:schemeClr val="lt1"/>
              </a:solidFill>
              <a:latin typeface="Overpass"/>
              <a:ea typeface="Overpass"/>
              <a:cs typeface="Overpass"/>
              <a:sym typeface="Overpass"/>
            </a:endParaRPr>
          </a:p>
        </p:txBody>
      </p:sp>
      <p:sp>
        <p:nvSpPr>
          <p:cNvPr id="345" name="Google Shape;345;p30"/>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46" name="Google Shape;346;p30"/>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lt1"/>
        </a:solidFill>
        <a:effectLst/>
      </p:bgPr>
    </p:bg>
    <p:spTree>
      <p:nvGrpSpPr>
        <p:cNvPr id="1" name="Shape 34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1"/>
        </a:solidFill>
        <a:effectLst/>
      </p:bgPr>
    </p:bg>
    <p:spTree>
      <p:nvGrpSpPr>
        <p:cNvPr id="1" name="Shape 348"/>
        <p:cNvGrpSpPr/>
        <p:nvPr/>
      </p:nvGrpSpPr>
      <p:grpSpPr>
        <a:xfrm>
          <a:off x="0" y="0"/>
          <a:ext cx="0" cy="0"/>
          <a:chOff x="0" y="0"/>
          <a:chExt cx="0" cy="0"/>
        </a:xfrm>
      </p:grpSpPr>
      <p:pic>
        <p:nvPicPr>
          <p:cNvPr id="349" name="Google Shape;349;p32"/>
          <p:cNvPicPr preferRelativeResize="0"/>
          <p:nvPr/>
        </p:nvPicPr>
        <p:blipFill rotWithShape="1">
          <a:blip r:embed="rId2">
            <a:alphaModFix/>
          </a:blip>
          <a:srcRect l="73109" t="155" b="2879"/>
          <a:stretch/>
        </p:blipFill>
        <p:spPr>
          <a:xfrm>
            <a:off x="6556544" y="0"/>
            <a:ext cx="2587430" cy="5151476"/>
          </a:xfrm>
          <a:prstGeom prst="rect">
            <a:avLst/>
          </a:prstGeom>
          <a:noFill/>
          <a:ln>
            <a:noFill/>
          </a:ln>
        </p:spPr>
      </p:pic>
      <p:cxnSp>
        <p:nvCxnSpPr>
          <p:cNvPr id="350" name="Google Shape;350;p32"/>
          <p:cNvCxnSpPr/>
          <p:nvPr/>
        </p:nvCxnSpPr>
        <p:spPr>
          <a:xfrm>
            <a:off x="319350" y="7975"/>
            <a:ext cx="0" cy="5143500"/>
          </a:xfrm>
          <a:prstGeom prst="straightConnector1">
            <a:avLst/>
          </a:prstGeom>
          <a:noFill/>
          <a:ln w="9525" cap="flat" cmpd="sng">
            <a:solidFill>
              <a:schemeClr val="dk1"/>
            </a:solidFill>
            <a:prstDash val="solid"/>
            <a:round/>
            <a:headEnd type="none" w="med" len="med"/>
            <a:tailEnd type="none" w="med" len="med"/>
          </a:ln>
        </p:spPr>
      </p:cxnSp>
      <p:sp>
        <p:nvSpPr>
          <p:cNvPr id="351" name="Google Shape;351;p32"/>
          <p:cNvSpPr/>
          <p:nvPr/>
        </p:nvSpPr>
        <p:spPr>
          <a:xfrm flipH="1">
            <a:off x="153757"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32"/>
          <p:cNvCxnSpPr/>
          <p:nvPr/>
        </p:nvCxnSpPr>
        <p:spPr>
          <a:xfrm>
            <a:off x="8824675" y="7975"/>
            <a:ext cx="0" cy="5143500"/>
          </a:xfrm>
          <a:prstGeom prst="straightConnector1">
            <a:avLst/>
          </a:prstGeom>
          <a:noFill/>
          <a:ln w="9525" cap="flat" cmpd="sng">
            <a:solidFill>
              <a:schemeClr val="lt1"/>
            </a:solidFill>
            <a:prstDash val="solid"/>
            <a:round/>
            <a:headEnd type="none" w="med" len="med"/>
            <a:tailEnd type="none" w="med" len="med"/>
          </a:ln>
        </p:spPr>
      </p:cxnSp>
      <p:sp>
        <p:nvSpPr>
          <p:cNvPr id="353" name="Google Shape;353;p32"/>
          <p:cNvSpPr/>
          <p:nvPr/>
        </p:nvSpPr>
        <p:spPr>
          <a:xfrm flipH="1">
            <a:off x="8659082" y="238841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55" name="Google Shape;355;p32"/>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7"/>
        <p:cNvGrpSpPr/>
        <p:nvPr/>
      </p:nvGrpSpPr>
      <p:grpSpPr>
        <a:xfrm>
          <a:off x="0" y="0"/>
          <a:ext cx="0" cy="0"/>
          <a:chOff x="0" y="0"/>
          <a:chExt cx="0" cy="0"/>
        </a:xfrm>
      </p:grpSpPr>
      <p:cxnSp>
        <p:nvCxnSpPr>
          <p:cNvPr id="38" name="Google Shape;38;p4"/>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39" name="Google Shape;39;p4"/>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40" name="Google Shape;40;p4"/>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flipH="1">
            <a:off x="86590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 name="Google Shape;43;p4"/>
          <p:cNvSpPr txBox="1">
            <a:spLocks noGrp="1"/>
          </p:cNvSpPr>
          <p:nvPr>
            <p:ph type="body" idx="1"/>
          </p:nvPr>
        </p:nvSpPr>
        <p:spPr>
          <a:xfrm>
            <a:off x="720000" y="1058875"/>
            <a:ext cx="7704000" cy="354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Anaheim"/>
              <a:buAutoNum type="arabicPeriod"/>
              <a:defRPr sz="11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44" name="Google Shape;44;p4"/>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5" name="Google Shape;45;p4"/>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46" name="Google Shape;46;p4"/>
          <p:cNvSpPr/>
          <p:nvPr/>
        </p:nvSpPr>
        <p:spPr>
          <a:xfrm>
            <a:off x="7966675" y="4418825"/>
            <a:ext cx="1497900" cy="149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33"/>
          <p:cNvSpPr/>
          <p:nvPr/>
        </p:nvSpPr>
        <p:spPr>
          <a:xfrm flipH="1">
            <a:off x="719996" y="394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p:nvPr/>
        </p:nvSpPr>
        <p:spPr>
          <a:xfrm flipH="1">
            <a:off x="7826446" y="54000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3"/>
          <p:cNvSpPr/>
          <p:nvPr/>
        </p:nvSpPr>
        <p:spPr>
          <a:xfrm>
            <a:off x="-785250" y="-965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3"/>
          <p:cNvSpPr/>
          <p:nvPr/>
        </p:nvSpPr>
        <p:spPr>
          <a:xfrm>
            <a:off x="6918750" y="3098250"/>
            <a:ext cx="3010500" cy="3010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3"/>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362" name="Google Shape;362;p33"/>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39"/>
        <p:cNvGrpSpPr/>
        <p:nvPr/>
      </p:nvGrpSpPr>
      <p:grpSpPr>
        <a:xfrm>
          <a:off x="0" y="0"/>
          <a:ext cx="0" cy="0"/>
          <a:chOff x="0" y="0"/>
          <a:chExt cx="0" cy="0"/>
        </a:xfrm>
      </p:grpSpPr>
      <p:sp>
        <p:nvSpPr>
          <p:cNvPr id="40" name="Google Shape;40;p8"/>
          <p:cNvSpPr/>
          <p:nvPr/>
        </p:nvSpPr>
        <p:spPr>
          <a:xfrm>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8"/>
          <p:cNvSpPr txBox="1">
            <a:spLocks noGrp="1"/>
          </p:cNvSpPr>
          <p:nvPr>
            <p:ph type="title"/>
          </p:nvPr>
        </p:nvSpPr>
        <p:spPr>
          <a:xfrm>
            <a:off x="922000" y="891775"/>
            <a:ext cx="6866100" cy="857400"/>
          </a:xfrm>
          <a:prstGeom prst="rect">
            <a:avLst/>
          </a:prstGeom>
        </p:spPr>
        <p:txBody>
          <a:bodyPr spcFirstLastPara="1" wrap="square" lIns="91425" tIns="91425" rIns="91425" bIns="91425" anchor="t" anchorCtr="0">
            <a:noAutofit/>
          </a:bodyPr>
          <a:lstStyle>
            <a:lvl1pPr lvl="0">
              <a:spcBef>
                <a:spcPts val="0"/>
              </a:spcBef>
              <a:spcAft>
                <a:spcPts val="0"/>
              </a:spcAft>
              <a:buSzPts val="5800"/>
              <a:buNone/>
              <a:defRPr/>
            </a:lvl1pPr>
            <a:lvl2pPr lvl="1">
              <a:spcBef>
                <a:spcPts val="0"/>
              </a:spcBef>
              <a:spcAft>
                <a:spcPts val="0"/>
              </a:spcAft>
              <a:buSzPts val="5800"/>
              <a:buNone/>
              <a:defRPr/>
            </a:lvl2pPr>
            <a:lvl3pPr lvl="2">
              <a:spcBef>
                <a:spcPts val="0"/>
              </a:spcBef>
              <a:spcAft>
                <a:spcPts val="0"/>
              </a:spcAft>
              <a:buSzPts val="5800"/>
              <a:buNone/>
              <a:defRPr/>
            </a:lvl3pPr>
            <a:lvl4pPr lvl="3">
              <a:spcBef>
                <a:spcPts val="0"/>
              </a:spcBef>
              <a:spcAft>
                <a:spcPts val="0"/>
              </a:spcAft>
              <a:buSzPts val="5800"/>
              <a:buNone/>
              <a:defRPr/>
            </a:lvl4pPr>
            <a:lvl5pPr lvl="4">
              <a:spcBef>
                <a:spcPts val="0"/>
              </a:spcBef>
              <a:spcAft>
                <a:spcPts val="0"/>
              </a:spcAft>
              <a:buSzPts val="5800"/>
              <a:buNone/>
              <a:defRPr/>
            </a:lvl5pPr>
            <a:lvl6pPr lvl="5">
              <a:spcBef>
                <a:spcPts val="0"/>
              </a:spcBef>
              <a:spcAft>
                <a:spcPts val="0"/>
              </a:spcAft>
              <a:buSzPts val="5800"/>
              <a:buNone/>
              <a:defRPr/>
            </a:lvl6pPr>
            <a:lvl7pPr lvl="6">
              <a:spcBef>
                <a:spcPts val="0"/>
              </a:spcBef>
              <a:spcAft>
                <a:spcPts val="0"/>
              </a:spcAft>
              <a:buSzPts val="5800"/>
              <a:buNone/>
              <a:defRPr/>
            </a:lvl7pPr>
            <a:lvl8pPr lvl="7">
              <a:spcBef>
                <a:spcPts val="0"/>
              </a:spcBef>
              <a:spcAft>
                <a:spcPts val="0"/>
              </a:spcAft>
              <a:buSzPts val="5800"/>
              <a:buNone/>
              <a:defRPr/>
            </a:lvl8pPr>
            <a:lvl9pPr lvl="8">
              <a:spcBef>
                <a:spcPts val="0"/>
              </a:spcBef>
              <a:spcAft>
                <a:spcPts val="0"/>
              </a:spcAft>
              <a:buSzPts val="5800"/>
              <a:buNone/>
              <a:defRPr/>
            </a:lvl9pPr>
          </a:lstStyle>
          <a:p>
            <a:endParaRPr/>
          </a:p>
        </p:txBody>
      </p:sp>
      <p:sp>
        <p:nvSpPr>
          <p:cNvPr id="42" name="Google Shape;42;p8"/>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908846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slide" type="title">
  <p:cSld name="1_Title slid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3883301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pic>
        <p:nvPicPr>
          <p:cNvPr id="3" name="Picture 2">
            <a:extLst>
              <a:ext uri="{FF2B5EF4-FFF2-40B4-BE49-F238E27FC236}">
                <a16:creationId xmlns:a16="http://schemas.microsoft.com/office/drawing/2014/main" id="{049E8733-AEC5-4253-83D3-670DD4493768}"/>
              </a:ext>
            </a:extLst>
          </p:cNvPr>
          <p:cNvPicPr>
            <a:picLocks noChangeAspect="1"/>
          </p:cNvPicPr>
          <p:nvPr userDrawn="1"/>
        </p:nvPicPr>
        <p:blipFill>
          <a:blip r:embed="rId2"/>
          <a:stretch>
            <a:fillRect/>
          </a:stretch>
        </p:blipFill>
        <p:spPr>
          <a:xfrm>
            <a:off x="132430" y="67949"/>
            <a:ext cx="1185468" cy="320126"/>
          </a:xfrm>
          <a:prstGeom prst="rect">
            <a:avLst/>
          </a:prstGeom>
        </p:spPr>
      </p:pic>
    </p:spTree>
    <p:extLst>
      <p:ext uri="{BB962C8B-B14F-4D97-AF65-F5344CB8AC3E}">
        <p14:creationId xmlns:p14="http://schemas.microsoft.com/office/powerpoint/2010/main" val="21759122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Quote">
  <p:cSld name="1_Quote">
    <p:bg>
      <p:bgPr>
        <a:solidFill>
          <a:schemeClr val="accent1"/>
        </a:solidFill>
        <a:effectLst/>
      </p:bgPr>
    </p:bg>
    <p:spTree>
      <p:nvGrpSpPr>
        <p:cNvPr id="1" name="Shape 16"/>
        <p:cNvGrpSpPr/>
        <p:nvPr/>
      </p:nvGrpSpPr>
      <p:grpSpPr>
        <a:xfrm>
          <a:off x="0" y="0"/>
          <a:ext cx="0" cy="0"/>
          <a:chOff x="0" y="0"/>
          <a:chExt cx="0" cy="0"/>
        </a:xfrm>
      </p:grpSpPr>
      <p:sp>
        <p:nvSpPr>
          <p:cNvPr id="17" name="Google Shape;17;p4"/>
          <p:cNvSpPr/>
          <p:nvPr/>
        </p:nvSpPr>
        <p:spPr>
          <a:xfrm flipH="1">
            <a:off x="390735" y="379877"/>
            <a:ext cx="8362529" cy="4383746"/>
          </a:xfrm>
          <a:custGeom>
            <a:avLst/>
            <a:gdLst/>
            <a:ahLst/>
            <a:cxnLst/>
            <a:rect l="l" t="t" r="r" b="b"/>
            <a:pathLst>
              <a:path w="285508" h="149667" fill="none" extrusionOk="0">
                <a:moveTo>
                  <a:pt x="252882" y="0"/>
                </a:moveTo>
                <a:lnTo>
                  <a:pt x="13220" y="0"/>
                </a:lnTo>
                <a:lnTo>
                  <a:pt x="13220" y="0"/>
                </a:lnTo>
                <a:lnTo>
                  <a:pt x="11826" y="61"/>
                </a:lnTo>
                <a:lnTo>
                  <a:pt x="10552" y="243"/>
                </a:lnTo>
                <a:lnTo>
                  <a:pt x="9279" y="607"/>
                </a:lnTo>
                <a:lnTo>
                  <a:pt x="8066" y="1031"/>
                </a:lnTo>
                <a:lnTo>
                  <a:pt x="6914" y="1577"/>
                </a:lnTo>
                <a:lnTo>
                  <a:pt x="5822" y="2244"/>
                </a:lnTo>
                <a:lnTo>
                  <a:pt x="4791" y="3032"/>
                </a:lnTo>
                <a:lnTo>
                  <a:pt x="3881" y="3881"/>
                </a:lnTo>
                <a:lnTo>
                  <a:pt x="3032" y="4791"/>
                </a:lnTo>
                <a:lnTo>
                  <a:pt x="2244" y="5822"/>
                </a:lnTo>
                <a:lnTo>
                  <a:pt x="1577" y="6914"/>
                </a:lnTo>
                <a:lnTo>
                  <a:pt x="1031" y="8066"/>
                </a:lnTo>
                <a:lnTo>
                  <a:pt x="607" y="9279"/>
                </a:lnTo>
                <a:lnTo>
                  <a:pt x="243" y="10552"/>
                </a:lnTo>
                <a:lnTo>
                  <a:pt x="61" y="11826"/>
                </a:lnTo>
                <a:lnTo>
                  <a:pt x="0" y="13220"/>
                </a:lnTo>
                <a:lnTo>
                  <a:pt x="0" y="136447"/>
                </a:lnTo>
                <a:lnTo>
                  <a:pt x="0" y="136447"/>
                </a:lnTo>
                <a:lnTo>
                  <a:pt x="61" y="137841"/>
                </a:lnTo>
                <a:lnTo>
                  <a:pt x="243" y="139115"/>
                </a:lnTo>
                <a:lnTo>
                  <a:pt x="607" y="140388"/>
                </a:lnTo>
                <a:lnTo>
                  <a:pt x="1031" y="141601"/>
                </a:lnTo>
                <a:lnTo>
                  <a:pt x="1577" y="142753"/>
                </a:lnTo>
                <a:lnTo>
                  <a:pt x="2244" y="143845"/>
                </a:lnTo>
                <a:lnTo>
                  <a:pt x="3032" y="144876"/>
                </a:lnTo>
                <a:lnTo>
                  <a:pt x="3881" y="145786"/>
                </a:lnTo>
                <a:lnTo>
                  <a:pt x="4791" y="146635"/>
                </a:lnTo>
                <a:lnTo>
                  <a:pt x="5822" y="147423"/>
                </a:lnTo>
                <a:lnTo>
                  <a:pt x="6914" y="148090"/>
                </a:lnTo>
                <a:lnTo>
                  <a:pt x="8066" y="148636"/>
                </a:lnTo>
                <a:lnTo>
                  <a:pt x="9279" y="149060"/>
                </a:lnTo>
                <a:lnTo>
                  <a:pt x="10552" y="149424"/>
                </a:lnTo>
                <a:lnTo>
                  <a:pt x="11826" y="149606"/>
                </a:lnTo>
                <a:lnTo>
                  <a:pt x="13220" y="149667"/>
                </a:lnTo>
                <a:lnTo>
                  <a:pt x="272288" y="149667"/>
                </a:lnTo>
                <a:lnTo>
                  <a:pt x="272288" y="149667"/>
                </a:lnTo>
                <a:lnTo>
                  <a:pt x="273682" y="149606"/>
                </a:lnTo>
                <a:lnTo>
                  <a:pt x="274956" y="149424"/>
                </a:lnTo>
                <a:lnTo>
                  <a:pt x="276229" y="149060"/>
                </a:lnTo>
                <a:lnTo>
                  <a:pt x="277442" y="148636"/>
                </a:lnTo>
                <a:lnTo>
                  <a:pt x="278594" y="148090"/>
                </a:lnTo>
                <a:lnTo>
                  <a:pt x="279686" y="147423"/>
                </a:lnTo>
                <a:lnTo>
                  <a:pt x="280717" y="146635"/>
                </a:lnTo>
                <a:lnTo>
                  <a:pt x="281627" y="145786"/>
                </a:lnTo>
                <a:lnTo>
                  <a:pt x="282476" y="144876"/>
                </a:lnTo>
                <a:lnTo>
                  <a:pt x="283264" y="143845"/>
                </a:lnTo>
                <a:lnTo>
                  <a:pt x="283931" y="142753"/>
                </a:lnTo>
                <a:lnTo>
                  <a:pt x="284477" y="141601"/>
                </a:lnTo>
                <a:lnTo>
                  <a:pt x="284901" y="140388"/>
                </a:lnTo>
                <a:lnTo>
                  <a:pt x="285265" y="139115"/>
                </a:lnTo>
                <a:lnTo>
                  <a:pt x="285447" y="137841"/>
                </a:lnTo>
                <a:lnTo>
                  <a:pt x="285508" y="136447"/>
                </a:lnTo>
                <a:lnTo>
                  <a:pt x="285508" y="32626"/>
                </a:lnTo>
              </a:path>
            </a:pathLst>
          </a:custGeom>
          <a:noFill/>
          <a:ln w="19050" cap="flat" cmpd="sng">
            <a:solidFill>
              <a:schemeClr val="dk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body" idx="1"/>
          </p:nvPr>
        </p:nvSpPr>
        <p:spPr>
          <a:xfrm>
            <a:off x="1757200" y="2161800"/>
            <a:ext cx="5629800" cy="819900"/>
          </a:xfrm>
          <a:prstGeom prst="rect">
            <a:avLst/>
          </a:prstGeom>
        </p:spPr>
        <p:txBody>
          <a:bodyPr spcFirstLastPara="1" wrap="square" lIns="91425" tIns="91425" rIns="91425" bIns="91425" anchor="ctr" anchorCtr="0">
            <a:noAutofit/>
          </a:bodyPr>
          <a:lstStyle>
            <a:lvl1pPr marL="457200" lvl="0" indent="-419100" algn="ctr" rtl="0">
              <a:spcBef>
                <a:spcPts val="600"/>
              </a:spcBef>
              <a:spcAft>
                <a:spcPts val="0"/>
              </a:spcAft>
              <a:buClr>
                <a:schemeClr val="dk1"/>
              </a:buClr>
              <a:buSzPts val="3000"/>
              <a:buChar char="●"/>
              <a:defRPr sz="3000" i="1">
                <a:solidFill>
                  <a:schemeClr val="dk1"/>
                </a:solidFill>
              </a:defRPr>
            </a:lvl1pPr>
            <a:lvl2pPr marL="914400" lvl="1" indent="-419100" algn="ctr" rtl="0">
              <a:spcBef>
                <a:spcPts val="0"/>
              </a:spcBef>
              <a:spcAft>
                <a:spcPts val="0"/>
              </a:spcAft>
              <a:buClr>
                <a:schemeClr val="dk1"/>
              </a:buClr>
              <a:buSzPts val="3000"/>
              <a:buChar char="○"/>
              <a:defRPr sz="3000" i="1">
                <a:solidFill>
                  <a:schemeClr val="dk1"/>
                </a:solidFill>
              </a:defRPr>
            </a:lvl2pPr>
            <a:lvl3pPr marL="1371600" lvl="2" indent="-419100" algn="ctr" rtl="0">
              <a:spcBef>
                <a:spcPts val="0"/>
              </a:spcBef>
              <a:spcAft>
                <a:spcPts val="0"/>
              </a:spcAft>
              <a:buClr>
                <a:schemeClr val="dk1"/>
              </a:buClr>
              <a:buSzPts val="3000"/>
              <a:buChar char="■"/>
              <a:defRPr sz="3000" i="1">
                <a:solidFill>
                  <a:schemeClr val="dk1"/>
                </a:solidFill>
              </a:defRPr>
            </a:lvl3pPr>
            <a:lvl4pPr marL="1828800" lvl="3" indent="-419100" algn="ctr" rtl="0">
              <a:spcBef>
                <a:spcPts val="0"/>
              </a:spcBef>
              <a:spcAft>
                <a:spcPts val="0"/>
              </a:spcAft>
              <a:buClr>
                <a:schemeClr val="dk1"/>
              </a:buClr>
              <a:buSzPts val="3000"/>
              <a:buChar char="●"/>
              <a:defRPr sz="3000" i="1">
                <a:solidFill>
                  <a:schemeClr val="dk1"/>
                </a:solidFill>
              </a:defRPr>
            </a:lvl4pPr>
            <a:lvl5pPr marL="2286000" lvl="4" indent="-419100" algn="ctr" rtl="0">
              <a:spcBef>
                <a:spcPts val="0"/>
              </a:spcBef>
              <a:spcAft>
                <a:spcPts val="0"/>
              </a:spcAft>
              <a:buClr>
                <a:schemeClr val="dk1"/>
              </a:buClr>
              <a:buSzPts val="3000"/>
              <a:buChar char="○"/>
              <a:defRPr sz="3000" i="1">
                <a:solidFill>
                  <a:schemeClr val="dk1"/>
                </a:solidFill>
              </a:defRPr>
            </a:lvl5pPr>
            <a:lvl6pPr marL="2743200" lvl="5" indent="-419100" algn="ctr" rtl="0">
              <a:spcBef>
                <a:spcPts val="0"/>
              </a:spcBef>
              <a:spcAft>
                <a:spcPts val="0"/>
              </a:spcAft>
              <a:buClr>
                <a:schemeClr val="dk1"/>
              </a:buClr>
              <a:buSzPts val="3000"/>
              <a:buChar char="■"/>
              <a:defRPr sz="3000" i="1">
                <a:solidFill>
                  <a:schemeClr val="dk1"/>
                </a:solidFill>
              </a:defRPr>
            </a:lvl6pPr>
            <a:lvl7pPr marL="3200400" lvl="6" indent="-419100" algn="ctr" rtl="0">
              <a:spcBef>
                <a:spcPts val="0"/>
              </a:spcBef>
              <a:spcAft>
                <a:spcPts val="0"/>
              </a:spcAft>
              <a:buClr>
                <a:schemeClr val="dk1"/>
              </a:buClr>
              <a:buSzPts val="3000"/>
              <a:buChar char="●"/>
              <a:defRPr sz="3000" i="1">
                <a:solidFill>
                  <a:schemeClr val="dk1"/>
                </a:solidFill>
              </a:defRPr>
            </a:lvl7pPr>
            <a:lvl8pPr marL="3657600" lvl="7" indent="-419100" algn="ctr" rtl="0">
              <a:spcBef>
                <a:spcPts val="0"/>
              </a:spcBef>
              <a:spcAft>
                <a:spcPts val="0"/>
              </a:spcAft>
              <a:buClr>
                <a:schemeClr val="dk1"/>
              </a:buClr>
              <a:buSzPts val="3000"/>
              <a:buChar char="○"/>
              <a:defRPr sz="3000" i="1">
                <a:solidFill>
                  <a:schemeClr val="dk1"/>
                </a:solidFill>
              </a:defRPr>
            </a:lvl8pPr>
            <a:lvl9pPr marL="4114800" lvl="8" indent="-419100" algn="ctr">
              <a:spcBef>
                <a:spcPts val="0"/>
              </a:spcBef>
              <a:spcAft>
                <a:spcPts val="0"/>
              </a:spcAft>
              <a:buClr>
                <a:schemeClr val="dk1"/>
              </a:buClr>
              <a:buSzPts val="3000"/>
              <a:buChar char="■"/>
              <a:defRPr sz="3000" i="1">
                <a:solidFill>
                  <a:schemeClr val="dk1"/>
                </a:solidFill>
              </a:defRPr>
            </a:lvl9pPr>
          </a:lstStyle>
          <a:p>
            <a:endParaRPr/>
          </a:p>
        </p:txBody>
      </p:sp>
      <p:sp>
        <p:nvSpPr>
          <p:cNvPr id="19" name="Google Shape;19;p4"/>
          <p:cNvSpPr txBox="1"/>
          <p:nvPr/>
        </p:nvSpPr>
        <p:spPr>
          <a:xfrm>
            <a:off x="205550" y="75075"/>
            <a:ext cx="799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b="1">
                <a:solidFill>
                  <a:schemeClr val="dk1"/>
                </a:solidFill>
                <a:latin typeface="Raleway"/>
                <a:ea typeface="Raleway"/>
                <a:cs typeface="Raleway"/>
                <a:sym typeface="Raleway"/>
              </a:rPr>
              <a:t>“</a:t>
            </a:r>
            <a:endParaRPr sz="12000" b="1">
              <a:solidFill>
                <a:schemeClr val="dk1"/>
              </a:solidFill>
              <a:latin typeface="Raleway"/>
              <a:ea typeface="Raleway"/>
              <a:cs typeface="Raleway"/>
              <a:sym typeface="Raleway"/>
            </a:endParaRPr>
          </a:p>
        </p:txBody>
      </p:sp>
      <p:sp>
        <p:nvSpPr>
          <p:cNvPr id="20" name="Google Shape;20;p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962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lt1"/>
        </a:solidFill>
        <a:effectLst/>
      </p:bgPr>
    </p:bg>
    <p:spTree>
      <p:nvGrpSpPr>
        <p:cNvPr id="1" name="Shape 47"/>
        <p:cNvGrpSpPr/>
        <p:nvPr/>
      </p:nvGrpSpPr>
      <p:grpSpPr>
        <a:xfrm>
          <a:off x="0" y="0"/>
          <a:ext cx="0" cy="0"/>
          <a:chOff x="0" y="0"/>
          <a:chExt cx="0" cy="0"/>
        </a:xfrm>
      </p:grpSpPr>
      <p:pic>
        <p:nvPicPr>
          <p:cNvPr id="48" name="Google Shape;48;p5"/>
          <p:cNvPicPr preferRelativeResize="0"/>
          <p:nvPr/>
        </p:nvPicPr>
        <p:blipFill rotWithShape="1">
          <a:blip r:embed="rId2">
            <a:alphaModFix/>
          </a:blip>
          <a:srcRect l="52410" t="10657" r="3324" b="10633"/>
          <a:stretch/>
        </p:blipFill>
        <p:spPr>
          <a:xfrm>
            <a:off x="319350" y="975475"/>
            <a:ext cx="4252651" cy="4175099"/>
          </a:xfrm>
          <a:prstGeom prst="rect">
            <a:avLst/>
          </a:prstGeom>
          <a:noFill/>
          <a:ln>
            <a:noFill/>
          </a:ln>
        </p:spPr>
      </p:pic>
      <p:cxnSp>
        <p:nvCxnSpPr>
          <p:cNvPr id="49" name="Google Shape;49;p5"/>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50" name="Google Shape;50;p5"/>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51" name="Google Shape;51;p5"/>
          <p:cNvSpPr/>
          <p:nvPr/>
        </p:nvSpPr>
        <p:spPr>
          <a:xfrm flipH="1">
            <a:off x="8659082" y="140944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txBox="1">
            <a:spLocks noGrp="1"/>
          </p:cNvSpPr>
          <p:nvPr>
            <p:ph type="subTitle" idx="1"/>
          </p:nvPr>
        </p:nvSpPr>
        <p:spPr>
          <a:xfrm>
            <a:off x="1116738" y="2346143"/>
            <a:ext cx="2665800" cy="506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400">
                <a:solidFill>
                  <a:schemeClr val="lt1"/>
                </a:solidFill>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3" name="Google Shape;53;p5"/>
          <p:cNvSpPr txBox="1">
            <a:spLocks noGrp="1"/>
          </p:cNvSpPr>
          <p:nvPr>
            <p:ph type="subTitle" idx="2"/>
          </p:nvPr>
        </p:nvSpPr>
        <p:spPr>
          <a:xfrm>
            <a:off x="5368638" y="2346143"/>
            <a:ext cx="2665800" cy="50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400">
                <a:latin typeface="DM Serif Display"/>
                <a:ea typeface="DM Serif Display"/>
                <a:cs typeface="DM Serif Display"/>
                <a:sym typeface="DM Serif Display"/>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54" name="Google Shape;54;p5"/>
          <p:cNvSpPr txBox="1">
            <a:spLocks noGrp="1"/>
          </p:cNvSpPr>
          <p:nvPr>
            <p:ph type="subTitle" idx="3"/>
          </p:nvPr>
        </p:nvSpPr>
        <p:spPr>
          <a:xfrm>
            <a:off x="1116738" y="2852643"/>
            <a:ext cx="2665800" cy="102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5"/>
          <p:cNvSpPr txBox="1">
            <a:spLocks noGrp="1"/>
          </p:cNvSpPr>
          <p:nvPr>
            <p:ph type="subTitle" idx="4"/>
          </p:nvPr>
        </p:nvSpPr>
        <p:spPr>
          <a:xfrm>
            <a:off x="5368638" y="2841093"/>
            <a:ext cx="2665800" cy="104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5"/>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5"/>
          <p:cNvSpPr txBox="1">
            <a:spLocks noGrp="1"/>
          </p:cNvSpPr>
          <p:nvPr>
            <p:ph type="subTitle" idx="5"/>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8" name="Google Shape;58;p5"/>
          <p:cNvSpPr txBox="1">
            <a:spLocks noGrp="1"/>
          </p:cNvSpPr>
          <p:nvPr>
            <p:ph type="subTitle" idx="6"/>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59" name="Google Shape;59;p5"/>
          <p:cNvSpPr/>
          <p:nvPr/>
        </p:nvSpPr>
        <p:spPr>
          <a:xfrm>
            <a:off x="990900" y="4223225"/>
            <a:ext cx="2917500" cy="29175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5242800" y="4223225"/>
            <a:ext cx="2917500" cy="291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61"/>
        <p:cNvGrpSpPr/>
        <p:nvPr/>
      </p:nvGrpSpPr>
      <p:grpSpPr>
        <a:xfrm>
          <a:off x="0" y="0"/>
          <a:ext cx="0" cy="0"/>
          <a:chOff x="0" y="0"/>
          <a:chExt cx="0" cy="0"/>
        </a:xfrm>
      </p:grpSpPr>
      <p:sp>
        <p:nvSpPr>
          <p:cNvPr id="62" name="Google Shape;62;p6"/>
          <p:cNvSpPr txBox="1">
            <a:spLocks noGrp="1"/>
          </p:cNvSpPr>
          <p:nvPr>
            <p:ph type="title"/>
          </p:nvPr>
        </p:nvSpPr>
        <p:spPr>
          <a:xfrm>
            <a:off x="319325" y="411175"/>
            <a:ext cx="8505300" cy="5643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500"/>
              <a:buNone/>
              <a:defRPr sz="30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 name="Google Shape;63;p6"/>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64" name="Google Shape;64;p6"/>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cxnSp>
        <p:nvCxnSpPr>
          <p:cNvPr id="65" name="Google Shape;65;p6"/>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cxnSp>
        <p:nvCxnSpPr>
          <p:cNvPr id="66" name="Google Shape;66;p6"/>
          <p:cNvCxnSpPr/>
          <p:nvPr/>
        </p:nvCxnSpPr>
        <p:spPr>
          <a:xfrm>
            <a:off x="8824675"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67" name="Google Shape;67;p6"/>
          <p:cNvSpPr/>
          <p:nvPr/>
        </p:nvSpPr>
        <p:spPr>
          <a:xfrm flipH="1">
            <a:off x="153757"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flipH="1">
            <a:off x="8659082" y="25995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434150"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2654475"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4874800"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907138" y="4854125"/>
            <a:ext cx="1838700" cy="1838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73"/>
        <p:cNvGrpSpPr/>
        <p:nvPr/>
      </p:nvGrpSpPr>
      <p:grpSpPr>
        <a:xfrm>
          <a:off x="0" y="0"/>
          <a:ext cx="0" cy="0"/>
          <a:chOff x="0" y="0"/>
          <a:chExt cx="0" cy="0"/>
        </a:xfrm>
      </p:grpSpPr>
      <p:pic>
        <p:nvPicPr>
          <p:cNvPr id="74" name="Google Shape;74;p7"/>
          <p:cNvPicPr preferRelativeResize="0"/>
          <p:nvPr/>
        </p:nvPicPr>
        <p:blipFill rotWithShape="1">
          <a:blip r:embed="rId2">
            <a:alphaModFix/>
          </a:blip>
          <a:srcRect l="67682" r="4876" b="586"/>
          <a:stretch/>
        </p:blipFill>
        <p:spPr>
          <a:xfrm>
            <a:off x="6620000" y="0"/>
            <a:ext cx="2523998" cy="5143500"/>
          </a:xfrm>
          <a:prstGeom prst="rect">
            <a:avLst/>
          </a:prstGeom>
          <a:noFill/>
          <a:ln>
            <a:noFill/>
          </a:ln>
        </p:spPr>
      </p:pic>
      <p:sp>
        <p:nvSpPr>
          <p:cNvPr id="75" name="Google Shape;75;p7"/>
          <p:cNvSpPr/>
          <p:nvPr/>
        </p:nvSpPr>
        <p:spPr>
          <a:xfrm flipH="1">
            <a:off x="153757" y="4420168"/>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 name="Google Shape;76;p7"/>
          <p:cNvCxnSpPr/>
          <p:nvPr/>
        </p:nvCxnSpPr>
        <p:spPr>
          <a:xfrm>
            <a:off x="319350" y="411175"/>
            <a:ext cx="0" cy="4740300"/>
          </a:xfrm>
          <a:prstGeom prst="straightConnector1">
            <a:avLst/>
          </a:prstGeom>
          <a:noFill/>
          <a:ln w="9525" cap="flat" cmpd="sng">
            <a:solidFill>
              <a:schemeClr val="dk1"/>
            </a:solidFill>
            <a:prstDash val="solid"/>
            <a:round/>
            <a:headEnd type="none" w="med" len="med"/>
            <a:tailEnd type="none" w="med" len="med"/>
          </a:ln>
        </p:spPr>
      </p:cxnSp>
      <p:sp>
        <p:nvSpPr>
          <p:cNvPr id="77" name="Google Shape;77;p7"/>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8" name="Google Shape;78;p7"/>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79" name="Google Shape;79;p7"/>
          <p:cNvSpPr txBox="1">
            <a:spLocks noGrp="1"/>
          </p:cNvSpPr>
          <p:nvPr>
            <p:ph type="subTitle" idx="3"/>
          </p:nvPr>
        </p:nvSpPr>
        <p:spPr>
          <a:xfrm>
            <a:off x="720000" y="3571075"/>
            <a:ext cx="4328700" cy="10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100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80" name="Google Shape;80;p7"/>
          <p:cNvSpPr txBox="1">
            <a:spLocks noGrp="1"/>
          </p:cNvSpPr>
          <p:nvPr>
            <p:ph type="title"/>
          </p:nvPr>
        </p:nvSpPr>
        <p:spPr>
          <a:xfrm>
            <a:off x="720000" y="2267425"/>
            <a:ext cx="4328700" cy="1303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5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81"/>
        <p:cNvGrpSpPr/>
        <p:nvPr/>
      </p:nvGrpSpPr>
      <p:grpSpPr>
        <a:xfrm>
          <a:off x="0" y="0"/>
          <a:ext cx="0" cy="0"/>
          <a:chOff x="0" y="0"/>
          <a:chExt cx="0" cy="0"/>
        </a:xfrm>
      </p:grpSpPr>
      <p:sp>
        <p:nvSpPr>
          <p:cNvPr id="82" name="Google Shape;82;p8"/>
          <p:cNvSpPr txBox="1">
            <a:spLocks noGrp="1"/>
          </p:cNvSpPr>
          <p:nvPr>
            <p:ph type="title"/>
          </p:nvPr>
        </p:nvSpPr>
        <p:spPr>
          <a:xfrm>
            <a:off x="1851600" y="1307100"/>
            <a:ext cx="5440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0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83" name="Google Shape;83;p8"/>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84" name="Google Shape;84;p8"/>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9"/>
          <p:cNvSpPr/>
          <p:nvPr/>
        </p:nvSpPr>
        <p:spPr>
          <a:xfrm>
            <a:off x="1275875" y="540000"/>
            <a:ext cx="6592200" cy="6592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flipH="1">
            <a:off x="4389071" y="778025"/>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txBox="1">
            <a:spLocks noGrp="1"/>
          </p:cNvSpPr>
          <p:nvPr>
            <p:ph type="title"/>
          </p:nvPr>
        </p:nvSpPr>
        <p:spPr>
          <a:xfrm>
            <a:off x="1275938" y="1525095"/>
            <a:ext cx="6592200" cy="136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6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9" name="Google Shape;89;p9"/>
          <p:cNvSpPr txBox="1">
            <a:spLocks noGrp="1"/>
          </p:cNvSpPr>
          <p:nvPr>
            <p:ph type="subTitle" idx="1"/>
          </p:nvPr>
        </p:nvSpPr>
        <p:spPr>
          <a:xfrm>
            <a:off x="1732525" y="2889778"/>
            <a:ext cx="5679000" cy="141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9"/>
          <p:cNvSpPr txBox="1">
            <a:spLocks noGrp="1"/>
          </p:cNvSpPr>
          <p:nvPr>
            <p:ph type="subTitle" idx="2"/>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1" name="Google Shape;91;p9"/>
          <p:cNvSpPr txBox="1">
            <a:spLocks noGrp="1"/>
          </p:cNvSpPr>
          <p:nvPr>
            <p:ph type="subTitle" idx="3"/>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10"/>
          <p:cNvSpPr/>
          <p:nvPr/>
        </p:nvSpPr>
        <p:spPr>
          <a:xfrm>
            <a:off x="-3062400" y="528150"/>
            <a:ext cx="4087200" cy="408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p:nvPr/>
        </p:nvSpPr>
        <p:spPr>
          <a:xfrm>
            <a:off x="8119200" y="528150"/>
            <a:ext cx="4087200" cy="40872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flipH="1">
            <a:off x="55440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flipH="1">
            <a:off x="8258407" y="539993"/>
            <a:ext cx="331186" cy="366651"/>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0"/>
          <p:cNvSpPr txBox="1">
            <a:spLocks noGrp="1"/>
          </p:cNvSpPr>
          <p:nvPr>
            <p:ph type="title"/>
          </p:nvPr>
        </p:nvSpPr>
        <p:spPr>
          <a:xfrm>
            <a:off x="4988075" y="3285925"/>
            <a:ext cx="3435900" cy="1317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8" name="Google Shape;98;p10"/>
          <p:cNvSpPr txBox="1">
            <a:spLocks noGrp="1"/>
          </p:cNvSpPr>
          <p:nvPr>
            <p:ph type="subTitle" idx="1"/>
          </p:nvPr>
        </p:nvSpPr>
        <p:spPr>
          <a:xfrm>
            <a:off x="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99" name="Google Shape;99;p10"/>
          <p:cNvSpPr txBox="1">
            <a:spLocks noGrp="1"/>
          </p:cNvSpPr>
          <p:nvPr>
            <p:ph type="subTitle" idx="2"/>
          </p:nvPr>
        </p:nvSpPr>
        <p:spPr>
          <a:xfrm>
            <a:off x="4572000" y="-700"/>
            <a:ext cx="4572000" cy="41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a:blip r:embed="rId36">
            <a:alphaModFix amt="7000"/>
          </a:blip>
          <a:stretch>
            <a:fillRect/>
          </a:stretch>
        </p:blipFill>
        <p:spPr>
          <a:xfrm>
            <a:off x="0" y="0"/>
            <a:ext cx="9144000" cy="5143500"/>
          </a:xfrm>
          <a:prstGeom prst="rect">
            <a:avLst/>
          </a:prstGeom>
          <a:noFill/>
          <a:ln>
            <a:noFill/>
          </a:ln>
        </p:spPr>
      </p:pic>
      <p:sp>
        <p:nvSpPr>
          <p:cNvPr id="7" name="Google Shape;7;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1pPr>
            <a:lvl2pPr lvl="1"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2pPr>
            <a:lvl3pPr lvl="2"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3pPr>
            <a:lvl4pPr lvl="3"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4pPr>
            <a:lvl5pPr lvl="4"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5pPr>
            <a:lvl6pPr lvl="5"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6pPr>
            <a:lvl7pPr lvl="6"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7pPr>
            <a:lvl8pPr lvl="7"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8pPr>
            <a:lvl9pPr lvl="8" rtl="0">
              <a:spcBef>
                <a:spcPts val="0"/>
              </a:spcBef>
              <a:spcAft>
                <a:spcPts val="0"/>
              </a:spcAft>
              <a:buClr>
                <a:srgbClr val="212121"/>
              </a:buClr>
              <a:buSzPts val="3500"/>
              <a:buFont typeface="Roboto Black"/>
              <a:buNone/>
              <a:defRPr sz="3500">
                <a:solidFill>
                  <a:srgbClr val="212121"/>
                </a:solidFill>
                <a:latin typeface="Roboto Black"/>
                <a:ea typeface="Roboto Black"/>
                <a:cs typeface="Roboto Black"/>
                <a:sym typeface="Roboto Black"/>
              </a:defRPr>
            </a:lvl9pPr>
          </a:lstStyle>
          <a:p>
            <a:endParaRPr/>
          </a:p>
        </p:txBody>
      </p:sp>
      <p:sp>
        <p:nvSpPr>
          <p:cNvPr id="8" name="Google Shape;8;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Overpass"/>
              <a:buChar char="●"/>
              <a:defRPr>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pic>
        <p:nvPicPr>
          <p:cNvPr id="3" name="Picture 2">
            <a:extLst>
              <a:ext uri="{FF2B5EF4-FFF2-40B4-BE49-F238E27FC236}">
                <a16:creationId xmlns:a16="http://schemas.microsoft.com/office/drawing/2014/main" id="{98A29155-4901-448F-97ED-300A6AD5927B}"/>
              </a:ext>
            </a:extLst>
          </p:cNvPr>
          <p:cNvPicPr>
            <a:picLocks noChangeAspect="1"/>
          </p:cNvPicPr>
          <p:nvPr userDrawn="1"/>
        </p:nvPicPr>
        <p:blipFill>
          <a:blip r:embed="rId37"/>
          <a:stretch>
            <a:fillRect/>
          </a:stretch>
        </p:blipFill>
        <p:spPr>
          <a:xfrm>
            <a:off x="7646737" y="4642705"/>
            <a:ext cx="1402670" cy="37878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5" r:id="rId26"/>
    <p:sldLayoutId id="2147483676" r:id="rId27"/>
    <p:sldLayoutId id="2147483677" r:id="rId28"/>
    <p:sldLayoutId id="2147483678" r:id="rId29"/>
    <p:sldLayoutId id="2147483679" r:id="rId30"/>
    <p:sldLayoutId id="2147483681" r:id="rId31"/>
    <p:sldLayoutId id="2147483682" r:id="rId32"/>
    <p:sldLayoutId id="2147483683" r:id="rId33"/>
    <p:sldLayoutId id="2147483684"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pic>
        <p:nvPicPr>
          <p:cNvPr id="368" name="Google Shape;368;p34"/>
          <p:cNvPicPr preferRelativeResize="0"/>
          <p:nvPr/>
        </p:nvPicPr>
        <p:blipFill rotWithShape="1">
          <a:blip r:embed="rId3">
            <a:alphaModFix/>
          </a:blip>
          <a:srcRect l="18697" r="18704"/>
          <a:stretch/>
        </p:blipFill>
        <p:spPr>
          <a:xfrm>
            <a:off x="5566313" y="786025"/>
            <a:ext cx="2583300" cy="3997500"/>
          </a:xfrm>
          <a:prstGeom prst="round2SameRect">
            <a:avLst>
              <a:gd name="adj1" fmla="val 50000"/>
              <a:gd name="adj2" fmla="val 0"/>
            </a:avLst>
          </a:prstGeom>
          <a:noFill/>
          <a:ln w="9525" cap="flat" cmpd="sng">
            <a:solidFill>
              <a:schemeClr val="dk1"/>
            </a:solidFill>
            <a:prstDash val="solid"/>
            <a:round/>
            <a:headEnd type="none" w="sm" len="sm"/>
            <a:tailEnd type="none" w="sm" len="sm"/>
          </a:ln>
        </p:spPr>
      </p:pic>
      <p:sp>
        <p:nvSpPr>
          <p:cNvPr id="369" name="Google Shape;369;p34"/>
          <p:cNvSpPr txBox="1">
            <a:spLocks noGrp="1"/>
          </p:cNvSpPr>
          <p:nvPr>
            <p:ph type="ctrTitle"/>
          </p:nvPr>
        </p:nvSpPr>
        <p:spPr>
          <a:xfrm>
            <a:off x="632250" y="1203688"/>
            <a:ext cx="4886400" cy="2088000"/>
          </a:xfrm>
          <a:prstGeom prst="rect">
            <a:avLst/>
          </a:prstGeom>
        </p:spPr>
        <p:txBody>
          <a:bodyPr spcFirstLastPara="1" wrap="square" lIns="90000" tIns="0" rIns="90000" bIns="91425" anchor="t" anchorCtr="0">
            <a:noAutofit/>
          </a:bodyPr>
          <a:lstStyle/>
          <a:p>
            <a:pPr marL="0" lvl="0" indent="0" algn="l" rtl="0">
              <a:spcBef>
                <a:spcPts val="1000"/>
              </a:spcBef>
              <a:spcAft>
                <a:spcPts val="1000"/>
              </a:spcAft>
              <a:buNone/>
            </a:pPr>
            <a:r>
              <a:rPr lang="en-US" sz="4000" dirty="0">
                <a:latin typeface="Times New Roman" panose="02020603050405020304" pitchFamily="18" charset="0"/>
                <a:cs typeface="Times New Roman" panose="02020603050405020304" pitchFamily="18" charset="0"/>
              </a:rPr>
              <a:t> CHƯƠNG 6: TƯ TƯỞNG </a:t>
            </a:r>
            <a:r>
              <a:rPr lang="vi-VN" sz="4000" dirty="0">
                <a:latin typeface="Times New Roman" panose="02020603050405020304" pitchFamily="18" charset="0"/>
                <a:cs typeface="Times New Roman" panose="02020603050405020304" pitchFamily="18" charset="0"/>
              </a:rPr>
              <a:t>HỒ CHÍ MINH VỀ VĂN HÓA, ĐẠO ĐỨC, CON NGƯỜI</a:t>
            </a:r>
            <a:endParaRPr sz="3900" dirty="0">
              <a:latin typeface="Times New Roman" panose="02020603050405020304" pitchFamily="18" charset="0"/>
              <a:ea typeface="Pattaya"/>
              <a:cs typeface="Times New Roman" panose="02020603050405020304" pitchFamily="18" charset="0"/>
              <a:sym typeface="Pattaya"/>
            </a:endParaRPr>
          </a:p>
        </p:txBody>
      </p:sp>
      <p:sp>
        <p:nvSpPr>
          <p:cNvPr id="370" name="Google Shape;370;p34"/>
          <p:cNvSpPr/>
          <p:nvPr/>
        </p:nvSpPr>
        <p:spPr>
          <a:xfrm flipH="1">
            <a:off x="8546446" y="4481950"/>
            <a:ext cx="597554" cy="661544"/>
          </a:xfrm>
          <a:custGeom>
            <a:avLst/>
            <a:gdLst/>
            <a:ahLst/>
            <a:cxnLst/>
            <a:rect l="l" t="t" r="r" b="b"/>
            <a:pathLst>
              <a:path w="189249" h="209515" extrusionOk="0">
                <a:moveTo>
                  <a:pt x="95663" y="1"/>
                </a:moveTo>
                <a:cubicBezTo>
                  <a:pt x="85893" y="1"/>
                  <a:pt x="77862" y="5911"/>
                  <a:pt x="75864" y="16009"/>
                </a:cubicBezTo>
                <a:cubicBezTo>
                  <a:pt x="74658" y="22151"/>
                  <a:pt x="74408" y="28930"/>
                  <a:pt x="75659" y="35026"/>
                </a:cubicBezTo>
                <a:cubicBezTo>
                  <a:pt x="77729" y="45240"/>
                  <a:pt x="81642" y="55044"/>
                  <a:pt x="84280" y="65167"/>
                </a:cubicBezTo>
                <a:cubicBezTo>
                  <a:pt x="86760" y="74698"/>
                  <a:pt x="88602" y="84411"/>
                  <a:pt x="90718" y="94056"/>
                </a:cubicBezTo>
                <a:cubicBezTo>
                  <a:pt x="90250" y="94089"/>
                  <a:pt x="89845" y="94104"/>
                  <a:pt x="89493" y="94104"/>
                </a:cubicBezTo>
                <a:cubicBezTo>
                  <a:pt x="88116" y="94104"/>
                  <a:pt x="87540" y="93868"/>
                  <a:pt x="87124" y="93487"/>
                </a:cubicBezTo>
                <a:cubicBezTo>
                  <a:pt x="76387" y="83410"/>
                  <a:pt x="65559" y="73447"/>
                  <a:pt x="55073" y="63142"/>
                </a:cubicBezTo>
                <a:cubicBezTo>
                  <a:pt x="46383" y="54612"/>
                  <a:pt x="37693" y="46514"/>
                  <a:pt x="25069" y="44239"/>
                </a:cubicBezTo>
                <a:cubicBezTo>
                  <a:pt x="23630" y="43983"/>
                  <a:pt x="22248" y="43857"/>
                  <a:pt x="20922" y="43857"/>
                </a:cubicBezTo>
                <a:cubicBezTo>
                  <a:pt x="14699" y="43857"/>
                  <a:pt x="9684" y="46627"/>
                  <a:pt x="5597" y="51746"/>
                </a:cubicBezTo>
                <a:cubicBezTo>
                  <a:pt x="706" y="57888"/>
                  <a:pt x="729" y="64666"/>
                  <a:pt x="3936" y="71491"/>
                </a:cubicBezTo>
                <a:cubicBezTo>
                  <a:pt x="7257" y="78520"/>
                  <a:pt x="12831" y="83342"/>
                  <a:pt x="20201" y="85571"/>
                </a:cubicBezTo>
                <a:cubicBezTo>
                  <a:pt x="30005" y="88551"/>
                  <a:pt x="40014" y="90940"/>
                  <a:pt x="49909" y="93692"/>
                </a:cubicBezTo>
                <a:cubicBezTo>
                  <a:pt x="60987" y="96786"/>
                  <a:pt x="72088" y="99993"/>
                  <a:pt x="83166" y="103132"/>
                </a:cubicBezTo>
                <a:lnTo>
                  <a:pt x="82938" y="105180"/>
                </a:lnTo>
                <a:cubicBezTo>
                  <a:pt x="79753" y="106385"/>
                  <a:pt x="76660" y="107932"/>
                  <a:pt x="73384" y="108797"/>
                </a:cubicBezTo>
                <a:cubicBezTo>
                  <a:pt x="58416" y="112777"/>
                  <a:pt x="43312" y="116349"/>
                  <a:pt x="28390" y="120489"/>
                </a:cubicBezTo>
                <a:cubicBezTo>
                  <a:pt x="18199" y="123332"/>
                  <a:pt x="9487" y="128541"/>
                  <a:pt x="4277" y="138300"/>
                </a:cubicBezTo>
                <a:cubicBezTo>
                  <a:pt x="1" y="146330"/>
                  <a:pt x="1434" y="154292"/>
                  <a:pt x="8213" y="160388"/>
                </a:cubicBezTo>
                <a:cubicBezTo>
                  <a:pt x="12418" y="164146"/>
                  <a:pt x="17496" y="166146"/>
                  <a:pt x="22774" y="166146"/>
                </a:cubicBezTo>
                <a:cubicBezTo>
                  <a:pt x="27718" y="166146"/>
                  <a:pt x="32838" y="164391"/>
                  <a:pt x="37580" y="160684"/>
                </a:cubicBezTo>
                <a:cubicBezTo>
                  <a:pt x="45792" y="154292"/>
                  <a:pt x="53207" y="146762"/>
                  <a:pt x="60464" y="139255"/>
                </a:cubicBezTo>
                <a:cubicBezTo>
                  <a:pt x="69381" y="130065"/>
                  <a:pt x="78275" y="120989"/>
                  <a:pt x="89285" y="114347"/>
                </a:cubicBezTo>
                <a:lnTo>
                  <a:pt x="91264" y="115120"/>
                </a:lnTo>
                <a:cubicBezTo>
                  <a:pt x="87692" y="128314"/>
                  <a:pt x="84462" y="141598"/>
                  <a:pt x="80436" y="154633"/>
                </a:cubicBezTo>
                <a:cubicBezTo>
                  <a:pt x="76705" y="166757"/>
                  <a:pt x="73111" y="178791"/>
                  <a:pt x="74726" y="191666"/>
                </a:cubicBezTo>
                <a:cubicBezTo>
                  <a:pt x="75841" y="200401"/>
                  <a:pt x="82324" y="207202"/>
                  <a:pt x="91218" y="209045"/>
                </a:cubicBezTo>
                <a:cubicBezTo>
                  <a:pt x="92725" y="209358"/>
                  <a:pt x="94179" y="209514"/>
                  <a:pt x="95581" y="209514"/>
                </a:cubicBezTo>
                <a:cubicBezTo>
                  <a:pt x="102011" y="209514"/>
                  <a:pt x="107328" y="206230"/>
                  <a:pt x="111418" y="199787"/>
                </a:cubicBezTo>
                <a:cubicBezTo>
                  <a:pt x="116400" y="191939"/>
                  <a:pt x="116013" y="183431"/>
                  <a:pt x="113988" y="175015"/>
                </a:cubicBezTo>
                <a:cubicBezTo>
                  <a:pt x="110463" y="160342"/>
                  <a:pt x="106277" y="145807"/>
                  <a:pt x="102706" y="131112"/>
                </a:cubicBezTo>
                <a:cubicBezTo>
                  <a:pt x="101432" y="125880"/>
                  <a:pt x="101113" y="120398"/>
                  <a:pt x="100340" y="115052"/>
                </a:cubicBezTo>
                <a:lnTo>
                  <a:pt x="102023" y="114347"/>
                </a:lnTo>
                <a:cubicBezTo>
                  <a:pt x="107551" y="119124"/>
                  <a:pt x="113351" y="123628"/>
                  <a:pt x="118538" y="128792"/>
                </a:cubicBezTo>
                <a:cubicBezTo>
                  <a:pt x="126636" y="136867"/>
                  <a:pt x="133756" y="146034"/>
                  <a:pt x="142400" y="153450"/>
                </a:cubicBezTo>
                <a:cubicBezTo>
                  <a:pt x="148565" y="158682"/>
                  <a:pt x="155684" y="162663"/>
                  <a:pt x="163373" y="165165"/>
                </a:cubicBezTo>
                <a:cubicBezTo>
                  <a:pt x="165115" y="165722"/>
                  <a:pt x="166849" y="165982"/>
                  <a:pt x="168538" y="165982"/>
                </a:cubicBezTo>
                <a:cubicBezTo>
                  <a:pt x="179883" y="165982"/>
                  <a:pt x="189249" y="154274"/>
                  <a:pt x="186121" y="142395"/>
                </a:cubicBezTo>
                <a:cubicBezTo>
                  <a:pt x="183709" y="133205"/>
                  <a:pt x="177386" y="127154"/>
                  <a:pt x="168855" y="124083"/>
                </a:cubicBezTo>
                <a:cubicBezTo>
                  <a:pt x="159392" y="120671"/>
                  <a:pt x="149634" y="118100"/>
                  <a:pt x="139852" y="115757"/>
                </a:cubicBezTo>
                <a:cubicBezTo>
                  <a:pt x="128433" y="113028"/>
                  <a:pt x="116855" y="110958"/>
                  <a:pt x="104798" y="104179"/>
                </a:cubicBezTo>
                <a:cubicBezTo>
                  <a:pt x="115035" y="101176"/>
                  <a:pt x="123679" y="98560"/>
                  <a:pt x="132368" y="96081"/>
                </a:cubicBezTo>
                <a:cubicBezTo>
                  <a:pt x="144652" y="92578"/>
                  <a:pt x="157163" y="89734"/>
                  <a:pt x="169151" y="85458"/>
                </a:cubicBezTo>
                <a:cubicBezTo>
                  <a:pt x="174519" y="83547"/>
                  <a:pt x="179660" y="79498"/>
                  <a:pt x="183505" y="75199"/>
                </a:cubicBezTo>
                <a:cubicBezTo>
                  <a:pt x="188691" y="69375"/>
                  <a:pt x="188737" y="61823"/>
                  <a:pt x="185370" y="54930"/>
                </a:cubicBezTo>
                <a:cubicBezTo>
                  <a:pt x="182049" y="48174"/>
                  <a:pt x="176248" y="44671"/>
                  <a:pt x="168446" y="44558"/>
                </a:cubicBezTo>
                <a:cubicBezTo>
                  <a:pt x="168248" y="44555"/>
                  <a:pt x="168050" y="44553"/>
                  <a:pt x="167853" y="44553"/>
                </a:cubicBezTo>
                <a:cubicBezTo>
                  <a:pt x="159964" y="44553"/>
                  <a:pt x="152766" y="46784"/>
                  <a:pt x="147018" y="52110"/>
                </a:cubicBezTo>
                <a:cubicBezTo>
                  <a:pt x="139215" y="59343"/>
                  <a:pt x="132186" y="67396"/>
                  <a:pt x="124498" y="74812"/>
                </a:cubicBezTo>
                <a:cubicBezTo>
                  <a:pt x="117196" y="81864"/>
                  <a:pt x="109530" y="88551"/>
                  <a:pt x="102023" y="95376"/>
                </a:cubicBezTo>
                <a:lnTo>
                  <a:pt x="100567" y="94215"/>
                </a:lnTo>
                <a:cubicBezTo>
                  <a:pt x="100772" y="92350"/>
                  <a:pt x="100795" y="90439"/>
                  <a:pt x="101227" y="88620"/>
                </a:cubicBezTo>
                <a:cubicBezTo>
                  <a:pt x="104162" y="76586"/>
                  <a:pt x="107028" y="64507"/>
                  <a:pt x="110235" y="52542"/>
                </a:cubicBezTo>
                <a:cubicBezTo>
                  <a:pt x="113260" y="41282"/>
                  <a:pt x="116582" y="30136"/>
                  <a:pt x="114625" y="18239"/>
                </a:cubicBezTo>
                <a:cubicBezTo>
                  <a:pt x="112965" y="8184"/>
                  <a:pt x="105686" y="541"/>
                  <a:pt x="97064" y="41"/>
                </a:cubicBezTo>
                <a:cubicBezTo>
                  <a:pt x="96593" y="14"/>
                  <a:pt x="96126" y="1"/>
                  <a:pt x="95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371" name="Google Shape;371;p34"/>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372" name="Google Shape;372;p34"/>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3"/>
        <p:cNvGrpSpPr/>
        <p:nvPr/>
      </p:nvGrpSpPr>
      <p:grpSpPr>
        <a:xfrm>
          <a:off x="0" y="0"/>
          <a:ext cx="0" cy="0"/>
          <a:chOff x="0" y="0"/>
          <a:chExt cx="0" cy="0"/>
        </a:xfrm>
      </p:grpSpPr>
      <p:sp>
        <p:nvSpPr>
          <p:cNvPr id="564" name="Google Shape;564;p42"/>
          <p:cNvSpPr txBox="1">
            <a:spLocks noGrp="1"/>
          </p:cNvSpPr>
          <p:nvPr>
            <p:ph type="subTitle" idx="1"/>
          </p:nvPr>
        </p:nvSpPr>
        <p:spPr>
          <a:xfrm>
            <a:off x="719975" y="975475"/>
            <a:ext cx="77040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b) Quan điểm của HCM về quan hệ giữa văn hóa với các lĩnh vực khác</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500" dirty="0">
              <a:solidFill>
                <a:srgbClr val="233C4F"/>
              </a:solidFill>
              <a:latin typeface="Times New Roman" panose="02020603050405020304" pitchFamily="18" charset="0"/>
              <a:ea typeface="Lobster"/>
              <a:cs typeface="Times New Roman" panose="02020603050405020304" pitchFamily="18" charset="0"/>
              <a:sym typeface="Lobster"/>
            </a:endParaRPr>
          </a:p>
          <a:p>
            <a:pPr marL="285750" lvl="0" indent="-273050" algn="l" rtl="0">
              <a:spcBef>
                <a:spcPts val="0"/>
              </a:spcBef>
              <a:spcAft>
                <a:spcPts val="0"/>
              </a:spcAft>
              <a:buClr>
                <a:srgbClr val="000000"/>
              </a:buClr>
              <a:buSzPts val="1600"/>
              <a:buFont typeface="Noto Sans Symbols"/>
              <a:buChar char="✔"/>
            </a:pPr>
            <a:r>
              <a:rPr lang="fr" sz="1600" dirty="0">
                <a:solidFill>
                  <a:srgbClr val="5A3015"/>
                </a:solidFill>
                <a:latin typeface="Times New Roman" panose="02020603050405020304" pitchFamily="18" charset="0"/>
                <a:ea typeface="Lobster"/>
                <a:cs typeface="Times New Roman" panose="02020603050405020304" pitchFamily="18" charset="0"/>
                <a:sym typeface="Lobster"/>
              </a:rPr>
              <a:t>Trong quan hệ với xã hội</a:t>
            </a:r>
            <a:endParaRPr sz="1200" dirty="0">
              <a:solidFill>
                <a:srgbClr val="000000"/>
              </a:solidFill>
              <a:latin typeface="Times New Roman" panose="02020603050405020304" pitchFamily="18" charset="0"/>
              <a:ea typeface="Arial"/>
              <a:cs typeface="Times New Roman" panose="02020603050405020304" pitchFamily="18" charset="0"/>
              <a:sym typeface="Arial"/>
            </a:endParaRPr>
          </a:p>
          <a:p>
            <a:pPr marL="285750" lvl="0" indent="-171450" algn="l" rtl="0">
              <a:spcBef>
                <a:spcPts val="0"/>
              </a:spcBef>
              <a:spcAft>
                <a:spcPts val="0"/>
              </a:spcAft>
              <a:buNone/>
            </a:pPr>
            <a:endParaRPr sz="1600" b="1" i="1"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r>
              <a:rPr lang="fr" sz="1600" dirty="0">
                <a:solidFill>
                  <a:srgbClr val="5A3015"/>
                </a:solidFill>
                <a:latin typeface="Times New Roman" panose="02020603050405020304" pitchFamily="18" charset="0"/>
                <a:ea typeface="Lobster"/>
                <a:cs typeface="Times New Roman" panose="02020603050405020304" pitchFamily="18" charset="0"/>
                <a:sym typeface="Lobster"/>
              </a:rPr>
              <a:t>Giải phóng chính trị đồng nghĩa với giải phóng xã hội. Từ đó văn hóa mới có điều kiện phát triển</a:t>
            </a:r>
            <a:r>
              <a:rPr lang="fr" sz="1900" dirty="0">
                <a:solidFill>
                  <a:srgbClr val="5A3015"/>
                </a:solidFill>
                <a:latin typeface="Times New Roman" panose="02020603050405020304" pitchFamily="18" charset="0"/>
                <a:ea typeface="Lobster"/>
                <a:cs typeface="Times New Roman" panose="02020603050405020304" pitchFamily="18" charset="0"/>
                <a:sym typeface="Lobster"/>
              </a:rPr>
              <a:t/>
            </a:r>
            <a:br>
              <a:rPr lang="fr" sz="1900" dirty="0">
                <a:solidFill>
                  <a:srgbClr val="5A3015"/>
                </a:solidFill>
                <a:latin typeface="Times New Roman" panose="02020603050405020304" pitchFamily="18" charset="0"/>
                <a:ea typeface="Lobster"/>
                <a:cs typeface="Times New Roman" panose="02020603050405020304" pitchFamily="18" charset="0"/>
                <a:sym typeface="Lobster"/>
              </a:rPr>
            </a:br>
            <a:endParaRPr sz="1900"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9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565" name="Google Shape;565;p42"/>
          <p:cNvSpPr txBox="1">
            <a:spLocks noGrp="1"/>
          </p:cNvSpPr>
          <p:nvPr>
            <p:ph type="title"/>
          </p:nvPr>
        </p:nvSpPr>
        <p:spPr>
          <a:xfrm>
            <a:off x="319325" y="411200"/>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1900" dirty="0">
                <a:solidFill>
                  <a:schemeClr val="tx1"/>
                </a:solidFill>
                <a:latin typeface="Times New Roman" panose="02020603050405020304" pitchFamily="18" charset="0"/>
                <a:ea typeface="Lobster"/>
                <a:cs typeface="Times New Roman" panose="02020603050405020304" pitchFamily="18" charset="0"/>
                <a:sym typeface="Lobster"/>
              </a:rPr>
              <a:t>6.1.1. </a:t>
            </a:r>
            <a:r>
              <a:rPr lang="vi-VN" sz="1900" b="1" i="0" dirty="0">
                <a:solidFill>
                  <a:schemeClr val="tx1"/>
                </a:solidFill>
                <a:effectLst/>
                <a:latin typeface="Times New Roman" panose="02020603050405020304" pitchFamily="18" charset="0"/>
                <a:cs typeface="Times New Roman" panose="02020603050405020304" pitchFamily="18" charset="0"/>
              </a:rPr>
              <a:t>Một số nhận thức chung về văn hoá và quan hệ giữa văn hoá với các lĩnh vực khác </a:t>
            </a:r>
            <a:endParaRPr sz="1900" dirty="0">
              <a:latin typeface="Times New Roman" panose="02020603050405020304" pitchFamily="18" charset="0"/>
              <a:cs typeface="Times New Roman" panose="02020603050405020304" pitchFamily="18" charset="0"/>
            </a:endParaRPr>
          </a:p>
        </p:txBody>
      </p:sp>
      <p:sp>
        <p:nvSpPr>
          <p:cNvPr id="566" name="Google Shape;566;p42"/>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567" name="Google Shape;567;p42"/>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ea typeface="Pattaya"/>
              <a:cs typeface="Times New Roman" panose="02020603050405020304" pitchFamily="18" charset="0"/>
              <a:sym typeface="Pattaya"/>
            </a:endParaRPr>
          </a:p>
        </p:txBody>
      </p:sp>
      <p:pic>
        <p:nvPicPr>
          <p:cNvPr id="568" name="Google Shape;568;p42"/>
          <p:cNvPicPr preferRelativeResize="0"/>
          <p:nvPr/>
        </p:nvPicPr>
        <p:blipFill>
          <a:blip r:embed="rId3">
            <a:alphaModFix/>
          </a:blip>
          <a:stretch>
            <a:fillRect/>
          </a:stretch>
        </p:blipFill>
        <p:spPr>
          <a:xfrm>
            <a:off x="2286000" y="2571750"/>
            <a:ext cx="4572000" cy="2519275"/>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2"/>
        <p:cNvGrpSpPr/>
        <p:nvPr/>
      </p:nvGrpSpPr>
      <p:grpSpPr>
        <a:xfrm>
          <a:off x="0" y="0"/>
          <a:ext cx="0" cy="0"/>
          <a:chOff x="0" y="0"/>
          <a:chExt cx="0" cy="0"/>
        </a:xfrm>
      </p:grpSpPr>
      <p:sp>
        <p:nvSpPr>
          <p:cNvPr id="573" name="Google Shape;573;p43"/>
          <p:cNvSpPr txBox="1">
            <a:spLocks noGrp="1"/>
          </p:cNvSpPr>
          <p:nvPr>
            <p:ph type="subTitle" idx="1"/>
          </p:nvPr>
        </p:nvSpPr>
        <p:spPr>
          <a:xfrm>
            <a:off x="719975" y="975475"/>
            <a:ext cx="77040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b) Quan điểm của HCM về quan hệ giữa văn hóa với các lĩnh vực khác</a:t>
            </a:r>
            <a:endParaRPr sz="180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500">
              <a:solidFill>
                <a:srgbClr val="233C4F"/>
              </a:solidFill>
              <a:latin typeface="Times New Roman" panose="02020603050405020304" pitchFamily="18" charset="0"/>
              <a:ea typeface="Lobster"/>
              <a:cs typeface="Times New Roman" panose="02020603050405020304" pitchFamily="18" charset="0"/>
              <a:sym typeface="Lobster"/>
            </a:endParaRPr>
          </a:p>
          <a:p>
            <a:pPr marL="285750" lvl="0" indent="-273050" algn="l" rtl="0">
              <a:spcBef>
                <a:spcPts val="0"/>
              </a:spcBef>
              <a:spcAft>
                <a:spcPts val="0"/>
              </a:spcAft>
              <a:buClr>
                <a:srgbClr val="000000"/>
              </a:buClr>
              <a:buSzPts val="1600"/>
              <a:buFont typeface="Noto Sans Symbols"/>
              <a:buChar char="✔"/>
            </a:pPr>
            <a:r>
              <a:rPr lang="fr" sz="1600">
                <a:solidFill>
                  <a:srgbClr val="5A3015"/>
                </a:solidFill>
                <a:latin typeface="Times New Roman" panose="02020603050405020304" pitchFamily="18" charset="0"/>
                <a:ea typeface="Lobster"/>
                <a:cs typeface="Times New Roman" panose="02020603050405020304" pitchFamily="18" charset="0"/>
                <a:sym typeface="Lobster"/>
              </a:rPr>
              <a:t>Giữ gìn bản sắc dân tộc văn hóa dân tộc, tiếp thu văn hóa nhân loại</a:t>
            </a:r>
            <a:endParaRPr sz="16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0" algn="l" rtl="0">
              <a:spcBef>
                <a:spcPts val="0"/>
              </a:spcBef>
              <a:spcAft>
                <a:spcPts val="0"/>
              </a:spcAft>
              <a:buNone/>
            </a:pPr>
            <a:endParaRPr sz="160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r>
              <a:rPr lang="fr" sz="1600">
                <a:solidFill>
                  <a:srgbClr val="5A3015"/>
                </a:solidFill>
                <a:latin typeface="Times New Roman" panose="02020603050405020304" pitchFamily="18" charset="0"/>
                <a:ea typeface="Lobster"/>
                <a:cs typeface="Times New Roman" panose="02020603050405020304" pitchFamily="18" charset="0"/>
                <a:sym typeface="Lobster"/>
              </a:rPr>
              <a:t>Bản sắn văn hóa dân tộc chứa đựng giá trị lớn và có ý nghĩa quan trọng trong việc xây dựng, bảo vệ Tổ quốc</a:t>
            </a:r>
            <a:endParaRPr sz="160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90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574" name="Google Shape;574;p43"/>
          <p:cNvSpPr txBox="1">
            <a:spLocks noGrp="1"/>
          </p:cNvSpPr>
          <p:nvPr>
            <p:ph type="title"/>
          </p:nvPr>
        </p:nvSpPr>
        <p:spPr>
          <a:xfrm>
            <a:off x="319325" y="411200"/>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1900" dirty="0">
                <a:solidFill>
                  <a:schemeClr val="tx1"/>
                </a:solidFill>
                <a:latin typeface="Times New Roman" panose="02020603050405020304" pitchFamily="18" charset="0"/>
                <a:ea typeface="Lobster"/>
                <a:cs typeface="Times New Roman" panose="02020603050405020304" pitchFamily="18" charset="0"/>
                <a:sym typeface="Lobster"/>
              </a:rPr>
              <a:t>6.1.1. </a:t>
            </a:r>
            <a:r>
              <a:rPr lang="vi-VN" sz="1900" b="1" i="0" dirty="0">
                <a:solidFill>
                  <a:schemeClr val="tx1"/>
                </a:solidFill>
                <a:effectLst/>
                <a:latin typeface="Times New Roman" panose="02020603050405020304" pitchFamily="18" charset="0"/>
                <a:cs typeface="Times New Roman" panose="02020603050405020304" pitchFamily="18" charset="0"/>
              </a:rPr>
              <a:t>Một số nhận thức chung về văn hoá và quan hệ giữa văn hoá với các lĩnh vực khác </a:t>
            </a:r>
            <a:endParaRPr sz="1900" dirty="0">
              <a:latin typeface="Times New Roman" panose="02020603050405020304" pitchFamily="18" charset="0"/>
              <a:cs typeface="Times New Roman" panose="02020603050405020304" pitchFamily="18" charset="0"/>
            </a:endParaRPr>
          </a:p>
        </p:txBody>
      </p:sp>
      <p:sp>
        <p:nvSpPr>
          <p:cNvPr id="575" name="Google Shape;575;p43"/>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576" name="Google Shape;576;p43"/>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cs typeface="Times New Roman" panose="02020603050405020304" pitchFamily="18" charset="0"/>
            </a:endParaRPr>
          </a:p>
        </p:txBody>
      </p:sp>
      <p:pic>
        <p:nvPicPr>
          <p:cNvPr id="577" name="Google Shape;577;p43"/>
          <p:cNvPicPr preferRelativeResize="0"/>
          <p:nvPr/>
        </p:nvPicPr>
        <p:blipFill>
          <a:blip r:embed="rId3">
            <a:alphaModFix/>
          </a:blip>
          <a:stretch>
            <a:fillRect/>
          </a:stretch>
        </p:blipFill>
        <p:spPr>
          <a:xfrm>
            <a:off x="719980" y="2825525"/>
            <a:ext cx="3839995" cy="2317975"/>
          </a:xfrm>
          <a:prstGeom prst="rect">
            <a:avLst/>
          </a:prstGeom>
          <a:noFill/>
          <a:ln>
            <a:noFill/>
          </a:ln>
        </p:spPr>
      </p:pic>
      <p:pic>
        <p:nvPicPr>
          <p:cNvPr id="578" name="Google Shape;578;p43"/>
          <p:cNvPicPr preferRelativeResize="0"/>
          <p:nvPr/>
        </p:nvPicPr>
        <p:blipFill>
          <a:blip r:embed="rId4">
            <a:alphaModFix/>
          </a:blip>
          <a:stretch>
            <a:fillRect/>
          </a:stretch>
        </p:blipFill>
        <p:spPr>
          <a:xfrm>
            <a:off x="4944825" y="2825518"/>
            <a:ext cx="3479150" cy="231797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4895386" y="2509593"/>
            <a:ext cx="3718260" cy="230122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200" dirty="0">
                <a:latin typeface="Times New Roman" panose="02020603050405020304" pitchFamily="18" charset="0"/>
                <a:cs typeface="Times New Roman" panose="02020603050405020304" pitchFamily="18" charset="0"/>
                <a:sym typeface="Arial"/>
              </a:rPr>
              <a:t>Quan </a:t>
            </a:r>
            <a:r>
              <a:rPr lang="en-US" sz="4200" dirty="0" err="1">
                <a:latin typeface="Times New Roman" panose="02020603050405020304" pitchFamily="18" charset="0"/>
                <a:cs typeface="Times New Roman" panose="02020603050405020304" pitchFamily="18" charset="0"/>
                <a:sym typeface="Arial"/>
              </a:rPr>
              <a:t>điểm</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của</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Hồ</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Chí</a:t>
            </a:r>
            <a:r>
              <a:rPr lang="en-US" sz="4200" dirty="0">
                <a:latin typeface="Times New Roman" panose="02020603050405020304" pitchFamily="18" charset="0"/>
                <a:cs typeface="Times New Roman" panose="02020603050405020304" pitchFamily="18" charset="0"/>
                <a:sym typeface="Arial"/>
              </a:rPr>
              <a:t> Minh </a:t>
            </a:r>
            <a:r>
              <a:rPr lang="en-US" sz="4200" dirty="0" err="1">
                <a:latin typeface="Times New Roman" panose="02020603050405020304" pitchFamily="18" charset="0"/>
                <a:cs typeface="Times New Roman" panose="02020603050405020304" pitchFamily="18" charset="0"/>
                <a:sym typeface="Arial"/>
              </a:rPr>
              <a:t>về</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vai</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trò</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của</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văn</a:t>
            </a:r>
            <a:r>
              <a:rPr lang="en-US" sz="4200" dirty="0">
                <a:latin typeface="Times New Roman" panose="02020603050405020304" pitchFamily="18" charset="0"/>
                <a:cs typeface="Times New Roman" panose="02020603050405020304" pitchFamily="18" charset="0"/>
                <a:sym typeface="Arial"/>
              </a:rPr>
              <a:t> </a:t>
            </a:r>
            <a:r>
              <a:rPr lang="en-US" sz="4200" dirty="0" err="1">
                <a:latin typeface="Times New Roman" panose="02020603050405020304" pitchFamily="18" charset="0"/>
                <a:cs typeface="Times New Roman" panose="02020603050405020304" pitchFamily="18" charset="0"/>
                <a:sym typeface="Arial"/>
              </a:rPr>
              <a:t>hóa</a:t>
            </a:r>
            <a:endParaRPr lang="vi-VN" sz="4200" dirty="0">
              <a:latin typeface="Times New Roman" panose="02020603050405020304" pitchFamily="18" charset="0"/>
              <a:cs typeface="Times New Roman" panose="02020603050405020304" pitchFamily="18" charset="0"/>
              <a:sym typeface="Lobster"/>
            </a:endParaRPr>
          </a:p>
        </p:txBody>
      </p:sp>
      <p:sp>
        <p:nvSpPr>
          <p:cNvPr id="659" name="Google Shape;659;p51"/>
          <p:cNvSpPr txBox="1">
            <a:spLocks noGrp="1"/>
          </p:cNvSpPr>
          <p:nvPr>
            <p:ph type="title" idx="2"/>
          </p:nvPr>
        </p:nvSpPr>
        <p:spPr>
          <a:xfrm>
            <a:off x="5273100" y="1289305"/>
            <a:ext cx="3150900" cy="73792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latin typeface="Times New Roman" panose="02020603050405020304" pitchFamily="18" charset="0"/>
                <a:cs typeface="Times New Roman" panose="02020603050405020304" pitchFamily="18" charset="0"/>
              </a:rPr>
              <a:t>6.1.2</a:t>
            </a:r>
            <a:endParaRPr dirty="0">
              <a:latin typeface="Times New Roman" panose="02020603050405020304" pitchFamily="18" charset="0"/>
              <a:cs typeface="Times New Roman" panose="02020603050405020304" pitchFamily="18" charset="0"/>
            </a:endParaRPr>
          </a:p>
        </p:txBody>
      </p:sp>
      <p:sp>
        <p:nvSpPr>
          <p:cNvPr id="660" name="Google Shape;660;p51"/>
          <p:cNvSpPr txBox="1">
            <a:spLocks noGrp="1"/>
          </p:cNvSpPr>
          <p:nvPr>
            <p:ph type="subTitle" idx="3"/>
          </p:nvPr>
        </p:nvSpPr>
        <p:spPr>
          <a:xfrm>
            <a:off x="0" y="50130"/>
            <a:ext cx="4572000" cy="36107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61" name="Google Shape;661;p51"/>
          <p:cNvSpPr txBox="1">
            <a:spLocks noGrp="1"/>
          </p:cNvSpPr>
          <p:nvPr>
            <p:ph type="subTitle" idx="4"/>
          </p:nvPr>
        </p:nvSpPr>
        <p:spPr>
          <a:xfrm>
            <a:off x="4572000" y="50130"/>
            <a:ext cx="4572000" cy="36107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dirty="0">
                <a:latin typeface="Times New Roman" panose="02020603050405020304" pitchFamily="18" charset="0"/>
                <a:ea typeface="Lobster"/>
                <a:cs typeface="Times New Roman" panose="02020603050405020304" pitchFamily="18" charset="0"/>
                <a:sym typeface="Lobster"/>
              </a:rPr>
              <a:t>Tư tưởng Hồ Chí Minh về văn hóa</a:t>
            </a:r>
            <a:endParaRPr dirty="0">
              <a:latin typeface="Times New Roman" panose="02020603050405020304" pitchFamily="18" charset="0"/>
              <a:ea typeface="Lobster"/>
              <a:cs typeface="Times New Roman" panose="02020603050405020304" pitchFamily="18" charset="0"/>
              <a:sym typeface="Lobster"/>
            </a:endParaRPr>
          </a:p>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ctr" rtl="0">
              <a:lnSpc>
                <a:spcPct val="100000"/>
              </a:lnSpc>
              <a:spcBef>
                <a:spcPts val="160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6304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44"/>
          <p:cNvSpPr txBox="1">
            <a:spLocks noGrp="1"/>
          </p:cNvSpPr>
          <p:nvPr>
            <p:ph type="subTitle" idx="1"/>
          </p:nvPr>
        </p:nvSpPr>
        <p:spPr>
          <a:xfrm>
            <a:off x="720000" y="1212525"/>
            <a:ext cx="7704000" cy="49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a) Văn hóa là mục tiêu, động lực của sự nghiệp Cách mạng</a:t>
            </a:r>
            <a:endParaRPr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1000"/>
              </a:spcAft>
              <a:buNone/>
            </a:pPr>
            <a:endParaRPr dirty="0">
              <a:latin typeface="Times New Roman" panose="02020603050405020304" pitchFamily="18" charset="0"/>
              <a:cs typeface="Times New Roman" panose="02020603050405020304" pitchFamily="18" charset="0"/>
            </a:endParaRPr>
          </a:p>
        </p:txBody>
      </p:sp>
      <p:sp>
        <p:nvSpPr>
          <p:cNvPr id="584" name="Google Shape;584;p44"/>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6.1.2 Quan điểm của Hồ Chí Minh về vai trò của văn hóa</a:t>
            </a:r>
            <a:endParaRPr dirty="0">
              <a:latin typeface="Times New Roman" panose="02020603050405020304" pitchFamily="18" charset="0"/>
              <a:cs typeface="Times New Roman" panose="02020603050405020304" pitchFamily="18" charset="0"/>
            </a:endParaRPr>
          </a:p>
        </p:txBody>
      </p:sp>
      <p:sp>
        <p:nvSpPr>
          <p:cNvPr id="586" name="Google Shape;586;p44"/>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ea typeface="Pattaya"/>
              <a:cs typeface="Times New Roman" panose="02020603050405020304" pitchFamily="18" charset="0"/>
              <a:sym typeface="Pattaya"/>
            </a:endParaRPr>
          </a:p>
        </p:txBody>
      </p:sp>
      <p:sp>
        <p:nvSpPr>
          <p:cNvPr id="587" name="Google Shape;587;p44"/>
          <p:cNvSpPr/>
          <p:nvPr/>
        </p:nvSpPr>
        <p:spPr>
          <a:xfrm>
            <a:off x="720000" y="1820125"/>
            <a:ext cx="1851296" cy="1198973"/>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dk2"/>
          </a:solidFill>
          <a:ln w="9525" cap="flat" cmpd="sng">
            <a:solidFill>
              <a:srgbClr val="5A301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800" b="0" i="0" u="none" strike="noStrike" cap="none">
                <a:solidFill>
                  <a:srgbClr val="5A3015"/>
                </a:solidFill>
                <a:latin typeface="Times New Roman" panose="02020603050405020304" pitchFamily="18" charset="0"/>
                <a:ea typeface="Lobster"/>
                <a:cs typeface="Times New Roman" panose="02020603050405020304" pitchFamily="18" charset="0"/>
                <a:sym typeface="Lobster"/>
              </a:rPr>
              <a:t>Văn hóa </a:t>
            </a:r>
            <a:endParaRPr>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fr" sz="1800" b="0" i="0" u="none" strike="noStrike" cap="none">
                <a:solidFill>
                  <a:srgbClr val="5A3015"/>
                </a:solidFill>
                <a:latin typeface="Times New Roman" panose="02020603050405020304" pitchFamily="18" charset="0"/>
                <a:ea typeface="Lobster"/>
                <a:cs typeface="Times New Roman" panose="02020603050405020304" pitchFamily="18" charset="0"/>
                <a:sym typeface="Lobster"/>
              </a:rPr>
              <a:t>là mục tiêu</a:t>
            </a:r>
            <a:endParaRPr>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Times New Roman" panose="02020603050405020304" pitchFamily="18" charset="0"/>
              <a:cs typeface="Times New Roman" panose="02020603050405020304" pitchFamily="18" charset="0"/>
              <a:sym typeface="Arial"/>
            </a:endParaRPr>
          </a:p>
        </p:txBody>
      </p:sp>
      <p:sp>
        <p:nvSpPr>
          <p:cNvPr id="588" name="Google Shape;588;p44"/>
          <p:cNvSpPr/>
          <p:nvPr/>
        </p:nvSpPr>
        <p:spPr>
          <a:xfrm>
            <a:off x="1851325" y="1820125"/>
            <a:ext cx="6572686" cy="1198973"/>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chemeClr val="dk2"/>
          </a:solidFill>
          <a:ln w="9525" cap="flat" cmpd="sng">
            <a:solidFill>
              <a:srgbClr val="5A3015"/>
            </a:solidFill>
            <a:prstDash val="solid"/>
            <a:round/>
            <a:headEnd type="none" w="sm" len="sm"/>
            <a:tailEnd type="none" w="sm" len="sm"/>
          </a:ln>
        </p:spPr>
        <p:txBody>
          <a:bodyPr spcFirstLastPara="1" wrap="square" lIns="91425" tIns="91425" rIns="91425" bIns="91425" anchor="ctr" anchorCtr="0">
            <a:noAutofit/>
          </a:bodyPr>
          <a:lstStyle/>
          <a:p>
            <a:pPr marL="0" marR="0" lvl="0" indent="0" rtl="0">
              <a:lnSpc>
                <a:spcPct val="100000"/>
              </a:lnSpc>
              <a:spcBef>
                <a:spcPts val="0"/>
              </a:spcBef>
              <a:spcAft>
                <a:spcPts val="0"/>
              </a:spcAft>
              <a:buNone/>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endParaRPr lang="en-US" sz="1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589" name="Google Shape;589;p44"/>
          <p:cNvSpPr/>
          <p:nvPr/>
        </p:nvSpPr>
        <p:spPr>
          <a:xfrm>
            <a:off x="720000" y="3343925"/>
            <a:ext cx="1851296" cy="1198973"/>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dk2"/>
          </a:solidFill>
          <a:ln w="9525" cap="flat" cmpd="sng">
            <a:solidFill>
              <a:srgbClr val="5A301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Văn hóa </a:t>
            </a:r>
            <a:endParaRPr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là động lực</a:t>
            </a:r>
            <a:endParaRPr dirty="0">
              <a:latin typeface="Times New Roman" panose="02020603050405020304" pitchFamily="18" charset="0"/>
              <a:cs typeface="Times New Roman" panose="02020603050405020304" pitchFamily="18" charset="0"/>
            </a:endParaRPr>
          </a:p>
        </p:txBody>
      </p:sp>
      <p:sp>
        <p:nvSpPr>
          <p:cNvPr id="590" name="Google Shape;590;p44"/>
          <p:cNvSpPr/>
          <p:nvPr/>
        </p:nvSpPr>
        <p:spPr>
          <a:xfrm>
            <a:off x="1778375" y="3343925"/>
            <a:ext cx="6645615" cy="1198973"/>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chemeClr val="dk2"/>
          </a:solidFill>
          <a:ln w="9525" cap="flat" cmpd="sng">
            <a:solidFill>
              <a:srgbClr val="5A3015"/>
            </a:solidFill>
            <a:prstDash val="solid"/>
            <a:round/>
            <a:headEnd type="none" w="sm" len="sm"/>
            <a:tailEnd type="none" w="sm" len="sm"/>
          </a:ln>
        </p:spPr>
        <p:txBody>
          <a:bodyPr spcFirstLastPara="1" wrap="square" lIns="91425" tIns="91425" rIns="91425" bIns="91425" anchor="ctr" anchorCtr="0">
            <a:noAutofit/>
          </a:bodyPr>
          <a:lstStyle/>
          <a:p>
            <a:pPr marL="0" marR="0" lvl="3" indent="0" algn="ctr" rtl="0">
              <a:lnSpc>
                <a:spcPct val="100000"/>
              </a:lnSpc>
              <a:spcBef>
                <a:spcPts val="0"/>
              </a:spcBef>
              <a:spcAft>
                <a:spcPts val="0"/>
              </a:spcAft>
              <a:buNone/>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endParaRPr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507A95BC-2174-496F-BFB4-7A6349684EB8}"/>
              </a:ext>
            </a:extLst>
          </p:cNvPr>
          <p:cNvSpPr>
            <a:spLocks noGrp="1"/>
          </p:cNvSpPr>
          <p:nvPr>
            <p:ph type="subTitle" idx="2"/>
          </p:nvPr>
        </p:nvSpPr>
        <p:spPr/>
        <p:txBody>
          <a:bodyPr/>
          <a:lstStyle/>
          <a:p>
            <a:endParaRPr lang="en-US">
              <a:latin typeface="Times New Roman" panose="02020603050405020304" pitchFamily="18" charset="0"/>
              <a:cs typeface="Times New Roman" panose="02020603050405020304" pitchFamily="18" charset="0"/>
            </a:endParaRPr>
          </a:p>
        </p:txBody>
      </p:sp>
      <p:sp>
        <p:nvSpPr>
          <p:cNvPr id="12" name="Google Shape;583;p44">
            <a:extLst>
              <a:ext uri="{FF2B5EF4-FFF2-40B4-BE49-F238E27FC236}">
                <a16:creationId xmlns:a16="http://schemas.microsoft.com/office/drawing/2014/main" id="{E82DC3B4-4792-4BFC-A7F1-AE19539BA8B0}"/>
              </a:ext>
            </a:extLst>
          </p:cNvPr>
          <p:cNvSpPr txBox="1">
            <a:spLocks/>
          </p:cNvSpPr>
          <p:nvPr/>
        </p:nvSpPr>
        <p:spPr>
          <a:xfrm>
            <a:off x="2571296" y="1976900"/>
            <a:ext cx="6109375" cy="1042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1pPr>
            <a:lvl2pPr marL="914400" marR="0" lvl="1" indent="-317500" algn="ctr" rtl="0">
              <a:lnSpc>
                <a:spcPct val="100000"/>
              </a:lnSpc>
              <a:spcBef>
                <a:spcPts val="10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9pPr>
          </a:lstStyle>
          <a:p>
            <a:pPr marL="0" marR="0" lvl="0" indent="0" rtl="0">
              <a:lnSpc>
                <a:spcPct val="100000"/>
              </a:lnSpc>
              <a:spcBef>
                <a:spcPts val="0"/>
              </a:spcBef>
              <a:spcAft>
                <a:spcPts val="0"/>
              </a:spcAft>
              <a:buNone/>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Mục tiêu của cách mạng Việt Nam là độc lập dân tộc và </a:t>
            </a:r>
          </a:p>
          <a:p>
            <a:pPr marL="0" marR="0" lvl="0" indent="0" rtl="0">
              <a:lnSpc>
                <a:spcPct val="100000"/>
              </a:lnSpc>
              <a:spcBef>
                <a:spcPts val="0"/>
              </a:spcBef>
              <a:spcAft>
                <a:spcPts val="0"/>
              </a:spcAft>
              <a:buNone/>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chủ</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nghĩa</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xã</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hội</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độc</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lập</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dân</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tộc</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g</a:t>
            </a:r>
            <a:r>
              <a:rPr lang="en-US" sz="1800" dirty="0" err="1">
                <a:solidFill>
                  <a:srgbClr val="5A3015"/>
                </a:solidFill>
                <a:latin typeface="Times New Roman" panose="02020603050405020304" pitchFamily="18" charset="0"/>
                <a:ea typeface="Lobster"/>
                <a:cs typeface="Times New Roman" panose="02020603050405020304" pitchFamily="18" charset="0"/>
                <a:sym typeface="Lobster"/>
              </a:rPr>
              <a:t>ắn</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li</a:t>
            </a:r>
            <a:r>
              <a:rPr lang="en-US" sz="1800" dirty="0" err="1">
                <a:solidFill>
                  <a:srgbClr val="5A3015"/>
                </a:solidFill>
                <a:latin typeface="Times New Roman" panose="02020603050405020304" pitchFamily="18" charset="0"/>
                <a:ea typeface="Lobster"/>
                <a:cs typeface="Times New Roman" panose="02020603050405020304" pitchFamily="18" charset="0"/>
                <a:sym typeface="Lobster"/>
              </a:rPr>
              <a:t>ền</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với</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chủ</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nghĩa</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xã</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sz="1800"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hội</a:t>
            </a:r>
            <a:r>
              <a:rPr lang="en-US"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p>
          <a:p>
            <a:pPr marL="0" indent="0">
              <a:spcAft>
                <a:spcPts val="1000"/>
              </a:spcAft>
              <a:buFont typeface="Overpass"/>
              <a:buNone/>
            </a:pPr>
            <a:endParaRPr lang="en-US" dirty="0">
              <a:latin typeface="Times New Roman" panose="02020603050405020304" pitchFamily="18" charset="0"/>
              <a:cs typeface="Times New Roman" panose="02020603050405020304" pitchFamily="18" charset="0"/>
            </a:endParaRPr>
          </a:p>
        </p:txBody>
      </p:sp>
      <p:sp>
        <p:nvSpPr>
          <p:cNvPr id="13" name="Google Shape;583;p44">
            <a:extLst>
              <a:ext uri="{FF2B5EF4-FFF2-40B4-BE49-F238E27FC236}">
                <a16:creationId xmlns:a16="http://schemas.microsoft.com/office/drawing/2014/main" id="{F0E6B68B-EE53-452F-A684-FE6736036968}"/>
              </a:ext>
            </a:extLst>
          </p:cNvPr>
          <p:cNvSpPr txBox="1">
            <a:spLocks/>
          </p:cNvSpPr>
          <p:nvPr/>
        </p:nvSpPr>
        <p:spPr>
          <a:xfrm>
            <a:off x="2442956" y="3342649"/>
            <a:ext cx="6109375" cy="1042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1pPr>
            <a:lvl2pPr marL="914400" marR="0" lvl="1" indent="-317500" algn="ctr" rtl="0">
              <a:lnSpc>
                <a:spcPct val="100000"/>
              </a:lnSpc>
              <a:spcBef>
                <a:spcPts val="100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Char char="■"/>
              <a:defRPr sz="1400" b="0" i="0" u="none" strike="noStrike" cap="none">
                <a:solidFill>
                  <a:schemeClr val="dk1"/>
                </a:solidFill>
                <a:latin typeface="Overpass"/>
                <a:ea typeface="Overpass"/>
                <a:cs typeface="Overpass"/>
                <a:sym typeface="Overpass"/>
              </a:defRPr>
            </a:lvl9pPr>
          </a:lstStyle>
          <a:p>
            <a:pPr marL="285750" marR="0" lvl="1" indent="-285750" algn="l" rtl="0">
              <a:lnSpc>
                <a:spcPct val="100000"/>
              </a:lnSpc>
              <a:spcBef>
                <a:spcPts val="0"/>
              </a:spcBef>
              <a:spcAft>
                <a:spcPts val="0"/>
              </a:spcAft>
              <a:buFontTx/>
              <a:buChar char="-"/>
            </a:pP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Văn</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hóa</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chính</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trị</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p>
          <a:p>
            <a:pPr marL="285750" marR="0" lvl="1" indent="-285750" algn="l" rtl="0">
              <a:lnSpc>
                <a:spcPct val="100000"/>
              </a:lnSpc>
              <a:spcBef>
                <a:spcPts val="0"/>
              </a:spcBef>
              <a:spcAft>
                <a:spcPts val="0"/>
              </a:spcAft>
              <a:buFontTx/>
              <a:buChar char="-"/>
            </a:pP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Văn</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hóa</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đạo</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đức</a:t>
            </a:r>
            <a:endParaRPr lang="en-US" dirty="0">
              <a:latin typeface="Times New Roman" panose="02020603050405020304" pitchFamily="18" charset="0"/>
              <a:ea typeface="Lobster"/>
              <a:cs typeface="Times New Roman" panose="02020603050405020304" pitchFamily="18" charset="0"/>
            </a:endParaRPr>
          </a:p>
          <a:p>
            <a:pPr marL="285750" marR="0" lvl="1" indent="-285750" algn="l" rtl="0">
              <a:lnSpc>
                <a:spcPct val="100000"/>
              </a:lnSpc>
              <a:spcBef>
                <a:spcPts val="0"/>
              </a:spcBef>
              <a:spcAft>
                <a:spcPts val="0"/>
              </a:spcAft>
              <a:buFontTx/>
              <a:buChar char="-"/>
            </a:pP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Văn</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hóa</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văn</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nghệ</a:t>
            </a:r>
            <a:endPar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endParaRPr>
          </a:p>
          <a:p>
            <a:pPr marL="285750" marR="0" lvl="1" indent="-285750" algn="l" rtl="0">
              <a:lnSpc>
                <a:spcPct val="100000"/>
              </a:lnSpc>
              <a:spcBef>
                <a:spcPts val="0"/>
              </a:spcBef>
              <a:spcAft>
                <a:spcPts val="0"/>
              </a:spcAft>
              <a:buFontTx/>
              <a:buChar char="-"/>
            </a:pP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Văn</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hóa</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pháp</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luật</a:t>
            </a:r>
            <a:endParaRPr lang="en-US" dirty="0">
              <a:latin typeface="Times New Roman" panose="02020603050405020304" pitchFamily="18" charset="0"/>
              <a:ea typeface="Lobster"/>
              <a:cs typeface="Times New Roman" panose="02020603050405020304" pitchFamily="18" charset="0"/>
            </a:endParaRPr>
          </a:p>
          <a:p>
            <a:pPr marL="285750" marR="0" lvl="1" indent="-285750" algn="l" rtl="0">
              <a:lnSpc>
                <a:spcPct val="100000"/>
              </a:lnSpc>
              <a:spcBef>
                <a:spcPts val="0"/>
              </a:spcBef>
              <a:spcAft>
                <a:spcPts val="0"/>
              </a:spcAft>
              <a:buFontTx/>
              <a:buChar char="-"/>
            </a:pP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Văn</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hóa</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giáo</a:t>
            </a:r>
            <a:r>
              <a:rPr lang="en-US"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 </a:t>
            </a:r>
            <a:r>
              <a:rPr lang="en-US" b="0" i="0" u="none" strike="noStrike" cap="none" dirty="0" err="1">
                <a:solidFill>
                  <a:srgbClr val="5A3015"/>
                </a:solidFill>
                <a:latin typeface="Times New Roman" panose="02020603050405020304" pitchFamily="18" charset="0"/>
                <a:ea typeface="Lobster"/>
                <a:cs typeface="Times New Roman" panose="02020603050405020304" pitchFamily="18" charset="0"/>
                <a:sym typeface="Lobster"/>
              </a:rPr>
              <a:t>dục</a:t>
            </a: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5"/>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6.1.2 Quan điểm của Hồ Chí Minh về vai trò của văn hóa</a:t>
            </a:r>
            <a:endParaRPr dirty="0">
              <a:latin typeface="Times New Roman" panose="02020603050405020304" pitchFamily="18" charset="0"/>
              <a:cs typeface="Times New Roman" panose="02020603050405020304" pitchFamily="18" charset="0"/>
            </a:endParaRPr>
          </a:p>
        </p:txBody>
      </p:sp>
      <p:sp>
        <p:nvSpPr>
          <p:cNvPr id="596" name="Google Shape;596;p45"/>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597" name="Google Shape;597;p45"/>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ea typeface="Pattaya"/>
              <a:cs typeface="Times New Roman" panose="02020603050405020304" pitchFamily="18" charset="0"/>
              <a:sym typeface="Pattaya"/>
            </a:endParaRPr>
          </a:p>
        </p:txBody>
      </p:sp>
      <p:sp>
        <p:nvSpPr>
          <p:cNvPr id="598" name="Google Shape;598;p45"/>
          <p:cNvSpPr txBox="1"/>
          <p:nvPr/>
        </p:nvSpPr>
        <p:spPr>
          <a:xfrm>
            <a:off x="577825" y="1227875"/>
            <a:ext cx="788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panose="02020603050405020304" pitchFamily="18" charset="0"/>
              <a:ea typeface="Overpass"/>
              <a:cs typeface="Times New Roman" panose="02020603050405020304" pitchFamily="18" charset="0"/>
              <a:sym typeface="Overpass"/>
            </a:endParaRPr>
          </a:p>
        </p:txBody>
      </p:sp>
      <p:sp>
        <p:nvSpPr>
          <p:cNvPr id="599" name="Google Shape;599;p45"/>
          <p:cNvSpPr txBox="1"/>
          <p:nvPr/>
        </p:nvSpPr>
        <p:spPr>
          <a:xfrm>
            <a:off x="383525" y="103357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b. Văn hóa là một mặt trận:</a:t>
            </a:r>
            <a:endParaRPr>
              <a:latin typeface="Times New Roman" panose="02020603050405020304" pitchFamily="18" charset="0"/>
              <a:cs typeface="Times New Roman" panose="02020603050405020304" pitchFamily="18" charset="0"/>
            </a:endParaRPr>
          </a:p>
        </p:txBody>
      </p:sp>
      <p:sp>
        <p:nvSpPr>
          <p:cNvPr id="600" name="Google Shape;600;p45"/>
          <p:cNvSpPr txBox="1"/>
          <p:nvPr/>
        </p:nvSpPr>
        <p:spPr>
          <a:xfrm>
            <a:off x="560550" y="1495275"/>
            <a:ext cx="3450900" cy="3250860"/>
          </a:xfrm>
          <a:prstGeom prst="rect">
            <a:avLst/>
          </a:prstGeom>
          <a:noFill/>
          <a:ln>
            <a:noFill/>
          </a:ln>
        </p:spPr>
        <p:txBody>
          <a:bodyPr spcFirstLastPara="1" wrap="square" lIns="91425" tIns="91425" rIns="91425" bIns="91425" anchor="t" anchorCtr="0">
            <a:spAutoFit/>
          </a:bodyPr>
          <a:lstStyle/>
          <a:p>
            <a:pPr marL="285750" lvl="0" indent="-285750" algn="l" rtl="0">
              <a:lnSpc>
                <a:spcPct val="107000"/>
              </a:lnSpc>
              <a:spcBef>
                <a:spcPts val="0"/>
              </a:spcBef>
              <a:spcAft>
                <a:spcPts val="0"/>
              </a:spcAft>
              <a:buClr>
                <a:srgbClr val="5A3015"/>
              </a:buClr>
              <a:buSzPts val="1800"/>
              <a:buFont typeface="Noto Sans Symbols"/>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Nói mặt trận văn hóa là nói đến một lĩnh vực hoạt động có tính độc lập, có mối quan hệ mật thiết với các lĩnh vực khác, đồng thời phản ánh tính chất cam go, quyết liệt của hoạt động văn hóa.</a:t>
            </a:r>
            <a:endParaRPr dirty="0">
              <a:solidFill>
                <a:srgbClr val="5A3015"/>
              </a:solidFill>
              <a:latin typeface="Times New Roman" panose="02020603050405020304" pitchFamily="18" charset="0"/>
              <a:ea typeface="Poppins"/>
              <a:cs typeface="Times New Roman" panose="02020603050405020304" pitchFamily="18" charset="0"/>
              <a:sym typeface="Poppins"/>
            </a:endParaRPr>
          </a:p>
          <a:p>
            <a:pPr marL="285750" lvl="0" indent="-285750" algn="l" rtl="0">
              <a:lnSpc>
                <a:spcPct val="107000"/>
              </a:lnSpc>
              <a:spcBef>
                <a:spcPts val="800"/>
              </a:spcBef>
              <a:spcAft>
                <a:spcPts val="0"/>
              </a:spcAft>
              <a:buClr>
                <a:srgbClr val="5A3015"/>
              </a:buClr>
              <a:buSzPts val="1800"/>
              <a:buFont typeface="Wingdings" panose="05000000000000000000" pitchFamily="2" charset="2"/>
              <a:buChar char="ü"/>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Mặt trận văn hóa là cuộc đấu tranh cách mạng trên lĩnh vực văn hóa - tư tưởng.</a:t>
            </a:r>
            <a:endParaRPr dirty="0">
              <a:latin typeface="Times New Roman" panose="02020603050405020304" pitchFamily="18" charset="0"/>
              <a:cs typeface="Times New Roman" panose="02020603050405020304" pitchFamily="18" charset="0"/>
            </a:endParaRPr>
          </a:p>
        </p:txBody>
      </p:sp>
      <p:pic>
        <p:nvPicPr>
          <p:cNvPr id="601" name="Google Shape;601;p45"/>
          <p:cNvPicPr preferRelativeResize="0"/>
          <p:nvPr/>
        </p:nvPicPr>
        <p:blipFill rotWithShape="1">
          <a:blip r:embed="rId3">
            <a:alphaModFix/>
          </a:blip>
          <a:srcRect/>
          <a:stretch/>
        </p:blipFill>
        <p:spPr>
          <a:xfrm>
            <a:off x="6196700" y="3138475"/>
            <a:ext cx="2340398" cy="1560250"/>
          </a:xfrm>
          <a:prstGeom prst="rect">
            <a:avLst/>
          </a:prstGeom>
          <a:noFill/>
          <a:ln>
            <a:noFill/>
          </a:ln>
        </p:spPr>
      </p:pic>
      <p:pic>
        <p:nvPicPr>
          <p:cNvPr id="602" name="Google Shape;602;p45"/>
          <p:cNvPicPr preferRelativeResize="0"/>
          <p:nvPr/>
        </p:nvPicPr>
        <p:blipFill>
          <a:blip r:embed="rId4">
            <a:alphaModFix/>
          </a:blip>
          <a:stretch>
            <a:fillRect/>
          </a:stretch>
        </p:blipFill>
        <p:spPr>
          <a:xfrm>
            <a:off x="6196700" y="1628074"/>
            <a:ext cx="2340401" cy="1517375"/>
          </a:xfrm>
          <a:prstGeom prst="rect">
            <a:avLst/>
          </a:prstGeom>
          <a:noFill/>
          <a:ln>
            <a:noFill/>
          </a:ln>
        </p:spPr>
      </p:pic>
      <p:pic>
        <p:nvPicPr>
          <p:cNvPr id="603" name="Google Shape;603;p45"/>
          <p:cNvPicPr preferRelativeResize="0"/>
          <p:nvPr/>
        </p:nvPicPr>
        <p:blipFill>
          <a:blip r:embed="rId5">
            <a:alphaModFix/>
          </a:blip>
          <a:stretch>
            <a:fillRect/>
          </a:stretch>
        </p:blipFill>
        <p:spPr>
          <a:xfrm>
            <a:off x="4266725" y="1628075"/>
            <a:ext cx="1929975" cy="3070651"/>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6"/>
          <p:cNvSpPr txBox="1">
            <a:spLocks noGrp="1"/>
          </p:cNvSpPr>
          <p:nvPr>
            <p:ph type="subTitle" idx="1"/>
          </p:nvPr>
        </p:nvSpPr>
        <p:spPr>
          <a:xfrm>
            <a:off x="319325" y="975475"/>
            <a:ext cx="5062200" cy="36330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c. Văn hóa phục vụ quần chúng nhân dân:</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07000"/>
              </a:lnSpc>
              <a:spcBef>
                <a:spcPts val="0"/>
              </a:spcBef>
              <a:spcAft>
                <a:spcPts val="0"/>
              </a:spcAft>
              <a:buNone/>
            </a:pP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07000"/>
              </a:lnSpc>
              <a:spcBef>
                <a:spcPts val="0"/>
              </a:spcBef>
              <a:spcAft>
                <a:spcPts val="0"/>
              </a:spcAft>
              <a:buNone/>
            </a:pP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285750" lvl="0" indent="-285750" algn="l" rtl="0">
              <a:spcBef>
                <a:spcPts val="0"/>
              </a:spcBef>
              <a:spcAft>
                <a:spcPts val="0"/>
              </a:spcAft>
              <a:buClr>
                <a:srgbClr val="000000"/>
              </a:buClr>
              <a:buSzPts val="1800"/>
              <a:buFont typeface="Noto Sans Symbols"/>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Tư tưởng Hồ Chí Minh phản ánh khát vọng hạnh phúc của nhân dân.</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Clr>
                <a:srgbClr val="000000"/>
              </a:buClr>
              <a:buFont typeface="Arial"/>
              <a:buNone/>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 </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285750" lvl="0" indent="-285750" algn="l" rtl="0">
              <a:spcBef>
                <a:spcPts val="0"/>
              </a:spcBef>
              <a:spcAft>
                <a:spcPts val="0"/>
              </a:spcAft>
              <a:buClr>
                <a:srgbClr val="000000"/>
              </a:buClr>
              <a:buSzPts val="1800"/>
              <a:buFont typeface="Noto Sans Symbols"/>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Tư tưởng, văn hóa của Người cũng vì nhân dân, phục vụ nhân dân. </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285750" lvl="0" indent="-171450" algn="l" rtl="0">
              <a:spcBef>
                <a:spcPts val="0"/>
              </a:spcBef>
              <a:spcAft>
                <a:spcPts val="0"/>
              </a:spcAft>
              <a:buClr>
                <a:srgbClr val="000000"/>
              </a:buClr>
              <a:buSzPts val="1800"/>
              <a:buFont typeface="Noto Sans Symbols"/>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285750" lvl="0" indent="-285750" algn="l" rtl="0">
              <a:spcBef>
                <a:spcPts val="0"/>
              </a:spcBef>
              <a:spcAft>
                <a:spcPts val="0"/>
              </a:spcAft>
              <a:buClr>
                <a:srgbClr val="000000"/>
              </a:buClr>
              <a:buSzPts val="1800"/>
              <a:buFont typeface="Noto Sans Symbols"/>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Theo Người, mọi hoạt động văn hóa phải trở về với cuộc sống thực tại của quần chúng, phản ánh được tư tưởng và khát vọng của quần chúng.</a:t>
            </a:r>
            <a:endParaRPr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lnSpc>
                <a:spcPct val="107000"/>
              </a:lnSpc>
              <a:spcBef>
                <a:spcPts val="0"/>
              </a:spcBef>
              <a:spcAft>
                <a:spcPts val="0"/>
              </a:spcAft>
              <a:buClr>
                <a:srgbClr val="000000"/>
              </a:buClr>
              <a:buSzPts val="1800"/>
              <a:buFont typeface="Arial"/>
              <a:buNone/>
            </a:pP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
        <p:nvSpPr>
          <p:cNvPr id="609" name="Google Shape;609;p46"/>
          <p:cNvSpPr txBox="1">
            <a:spLocks noGrp="1"/>
          </p:cNvSpPr>
          <p:nvPr>
            <p:ph type="title"/>
          </p:nvPr>
        </p:nvSpPr>
        <p:spPr>
          <a:xfrm>
            <a:off x="319350" y="411200"/>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6.1.2 Quan điểm của Hồ Chí Minh về vai trò của văn hóa</a:t>
            </a:r>
            <a:endParaRPr dirty="0">
              <a:latin typeface="Times New Roman" panose="02020603050405020304" pitchFamily="18" charset="0"/>
              <a:cs typeface="Times New Roman" panose="02020603050405020304" pitchFamily="18" charset="0"/>
            </a:endParaRPr>
          </a:p>
        </p:txBody>
      </p:sp>
      <p:sp>
        <p:nvSpPr>
          <p:cNvPr id="610" name="Google Shape;610;p46"/>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11" name="Google Shape;611;p46"/>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ea typeface="Pattaya"/>
              <a:cs typeface="Times New Roman" panose="02020603050405020304" pitchFamily="18" charset="0"/>
              <a:sym typeface="Pattaya"/>
            </a:endParaRPr>
          </a:p>
        </p:txBody>
      </p:sp>
      <p:pic>
        <p:nvPicPr>
          <p:cNvPr id="612" name="Google Shape;612;p46"/>
          <p:cNvPicPr preferRelativeResize="0"/>
          <p:nvPr/>
        </p:nvPicPr>
        <p:blipFill>
          <a:blip r:embed="rId3">
            <a:alphaModFix/>
          </a:blip>
          <a:stretch>
            <a:fillRect/>
          </a:stretch>
        </p:blipFill>
        <p:spPr>
          <a:xfrm rot="187964">
            <a:off x="5702409" y="1182997"/>
            <a:ext cx="2591072" cy="1617906"/>
          </a:xfrm>
          <a:prstGeom prst="round1Rect">
            <a:avLst>
              <a:gd name="adj" fmla="val 16667"/>
            </a:avLst>
          </a:prstGeom>
          <a:noFill/>
          <a:ln>
            <a:noFill/>
          </a:ln>
        </p:spPr>
      </p:pic>
      <p:pic>
        <p:nvPicPr>
          <p:cNvPr id="613" name="Google Shape;613;p46"/>
          <p:cNvPicPr preferRelativeResize="0"/>
          <p:nvPr/>
        </p:nvPicPr>
        <p:blipFill>
          <a:blip r:embed="rId4">
            <a:alphaModFix/>
          </a:blip>
          <a:stretch>
            <a:fillRect/>
          </a:stretch>
        </p:blipFill>
        <p:spPr>
          <a:xfrm>
            <a:off x="5845950" y="3008400"/>
            <a:ext cx="2489700" cy="1801800"/>
          </a:xfrm>
          <a:prstGeom prst="snipRoundRect">
            <a:avLst>
              <a:gd name="adj1" fmla="val 16667"/>
              <a:gd name="adj2" fmla="val 16667"/>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4705815" y="2207941"/>
            <a:ext cx="3718260" cy="2625184"/>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Times New Roman" panose="02020603050405020304" pitchFamily="18" charset="0"/>
                <a:cs typeface="Times New Roman" panose="02020603050405020304" pitchFamily="18" charset="0"/>
                <a:sym typeface="Arial"/>
              </a:rPr>
              <a:t>Quan </a:t>
            </a:r>
            <a:r>
              <a:rPr lang="en-US" dirty="0" err="1">
                <a:latin typeface="Times New Roman" panose="02020603050405020304" pitchFamily="18" charset="0"/>
                <a:cs typeface="Times New Roman" panose="02020603050405020304" pitchFamily="18" charset="0"/>
                <a:sym typeface="Arial"/>
              </a:rPr>
              <a:t>điểm</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Hồ</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Chí</a:t>
            </a:r>
            <a:r>
              <a:rPr lang="en-US" dirty="0">
                <a:latin typeface="Times New Roman" panose="02020603050405020304" pitchFamily="18" charset="0"/>
                <a:cs typeface="Times New Roman" panose="02020603050405020304" pitchFamily="18" charset="0"/>
                <a:sym typeface="Arial"/>
              </a:rPr>
              <a:t> Minh </a:t>
            </a:r>
            <a:r>
              <a:rPr lang="en-US" dirty="0" err="1">
                <a:latin typeface="Times New Roman" panose="02020603050405020304" pitchFamily="18" charset="0"/>
                <a:cs typeface="Times New Roman" panose="02020603050405020304" pitchFamily="18" charset="0"/>
                <a:sym typeface="Arial"/>
              </a:rPr>
              <a:t>về</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xây</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dựng</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nền</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văn</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hóa</a:t>
            </a:r>
            <a:r>
              <a:rPr lang="en-US" dirty="0">
                <a:latin typeface="Times New Roman" panose="02020603050405020304" pitchFamily="18" charset="0"/>
                <a:cs typeface="Times New Roman" panose="02020603050405020304" pitchFamily="18" charset="0"/>
                <a:sym typeface="Arial"/>
              </a:rPr>
              <a:t> </a:t>
            </a:r>
            <a:r>
              <a:rPr lang="en-US" dirty="0" err="1">
                <a:latin typeface="Times New Roman" panose="02020603050405020304" pitchFamily="18" charset="0"/>
                <a:cs typeface="Times New Roman" panose="02020603050405020304" pitchFamily="18" charset="0"/>
                <a:sym typeface="Arial"/>
              </a:rPr>
              <a:t>mới</a:t>
            </a:r>
            <a:endParaRPr lang="vi-VN" dirty="0">
              <a:latin typeface="Times New Roman" panose="02020603050405020304" pitchFamily="18" charset="0"/>
              <a:cs typeface="Times New Roman" panose="02020603050405020304" pitchFamily="18" charset="0"/>
              <a:sym typeface="Lobster"/>
            </a:endParaRPr>
          </a:p>
        </p:txBody>
      </p:sp>
      <p:sp>
        <p:nvSpPr>
          <p:cNvPr id="659" name="Google Shape;659;p51"/>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latin typeface="Times New Roman" panose="02020603050405020304" pitchFamily="18" charset="0"/>
                <a:cs typeface="Times New Roman" panose="02020603050405020304" pitchFamily="18" charset="0"/>
              </a:rPr>
              <a:t>6.1.3</a:t>
            </a:r>
            <a:endParaRPr dirty="0">
              <a:latin typeface="Times New Roman" panose="02020603050405020304" pitchFamily="18" charset="0"/>
              <a:cs typeface="Times New Roman" panose="02020603050405020304" pitchFamily="18" charset="0"/>
            </a:endParaRPr>
          </a:p>
        </p:txBody>
      </p:sp>
      <p:sp>
        <p:nvSpPr>
          <p:cNvPr id="660" name="Google Shape;660;p51"/>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61" name="Google Shape;661;p51"/>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dirty="0">
                <a:latin typeface="Times New Roman" panose="02020603050405020304" pitchFamily="18" charset="0"/>
                <a:ea typeface="Lobster"/>
                <a:cs typeface="Times New Roman" panose="02020603050405020304" pitchFamily="18" charset="0"/>
                <a:sym typeface="Lobster"/>
              </a:rPr>
              <a:t>Tư tưởng Hồ Chí Minh về văn hóa</a:t>
            </a:r>
            <a:endParaRPr dirty="0">
              <a:latin typeface="Times New Roman" panose="02020603050405020304" pitchFamily="18" charset="0"/>
              <a:ea typeface="Lobster"/>
              <a:cs typeface="Times New Roman" panose="02020603050405020304" pitchFamily="18" charset="0"/>
              <a:sym typeface="Lobster"/>
            </a:endParaRPr>
          </a:p>
          <a:p>
            <a:pPr marL="0" lvl="0" indent="0" algn="ctr"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ctr" rtl="0">
              <a:lnSpc>
                <a:spcPct val="100000"/>
              </a:lnSpc>
              <a:spcBef>
                <a:spcPts val="1600"/>
              </a:spcBef>
              <a:spcAft>
                <a:spcPts val="0"/>
              </a:spcAft>
              <a:buNone/>
            </a:pPr>
            <a:endParaRP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3063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50"/>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6.1.3 Quan điểm Hồ Chí Minh về xây dựng một nền văn hóa mới</a:t>
            </a:r>
            <a:endParaRPr dirty="0">
              <a:latin typeface="Times New Roman" panose="02020603050405020304" pitchFamily="18" charset="0"/>
              <a:cs typeface="Times New Roman" panose="02020603050405020304" pitchFamily="18" charset="0"/>
            </a:endParaRPr>
          </a:p>
        </p:txBody>
      </p:sp>
      <p:sp>
        <p:nvSpPr>
          <p:cNvPr id="650" name="Google Shape;650;p50"/>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51" name="Google Shape;651;p50"/>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ea typeface="Pattaya"/>
              <a:cs typeface="Times New Roman" panose="02020603050405020304" pitchFamily="18" charset="0"/>
              <a:sym typeface="Pattaya"/>
            </a:endParaRPr>
          </a:p>
        </p:txBody>
      </p:sp>
      <p:sp>
        <p:nvSpPr>
          <p:cNvPr id="652" name="Google Shape;652;p50"/>
          <p:cNvSpPr txBox="1"/>
          <p:nvPr/>
        </p:nvSpPr>
        <p:spPr>
          <a:xfrm>
            <a:off x="319325" y="1040075"/>
            <a:ext cx="842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b)  Tình hình xây dựng và phát triển văn hóa những năm qua tại Việt Nam.</a:t>
            </a:r>
            <a:endParaRPr>
              <a:latin typeface="Times New Roman" panose="02020603050405020304" pitchFamily="18" charset="0"/>
              <a:cs typeface="Times New Roman" panose="02020603050405020304" pitchFamily="18" charset="0"/>
            </a:endParaRPr>
          </a:p>
        </p:txBody>
      </p:sp>
      <p:sp>
        <p:nvSpPr>
          <p:cNvPr id="653" name="Google Shape;653;p50"/>
          <p:cNvSpPr txBox="1"/>
          <p:nvPr/>
        </p:nvSpPr>
        <p:spPr>
          <a:xfrm>
            <a:off x="607225" y="1566375"/>
            <a:ext cx="7756800" cy="3508623"/>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Clr>
                <a:srgbClr val="5A3015"/>
              </a:buClr>
              <a:buSzPts val="1800"/>
              <a:buFont typeface="Lobster"/>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Trước Cách mạng Tháng Tám năm 1945: Xây dựng nền văn hóa dân tộc với năm nội dung</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285750" lvl="0" indent="-285750" algn="l" rtl="0">
              <a:lnSpc>
                <a:spcPct val="150000"/>
              </a:lnSpc>
              <a:spcBef>
                <a:spcPts val="0"/>
              </a:spcBef>
              <a:spcAft>
                <a:spcPts val="0"/>
              </a:spcAft>
              <a:buClr>
                <a:srgbClr val="5A3015"/>
              </a:buClr>
              <a:buSzPts val="1800"/>
              <a:buFont typeface="Lobster"/>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Trong kháng chiến chống thực dân Pháp: Một nền văn hóa có tính chất dân tộc, khoa học, đại chúng.</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285750" lvl="0" indent="-285750" algn="l" rtl="0">
              <a:lnSpc>
                <a:spcPct val="150000"/>
              </a:lnSpc>
              <a:spcBef>
                <a:spcPts val="0"/>
              </a:spcBef>
              <a:spcAft>
                <a:spcPts val="0"/>
              </a:spcAft>
              <a:buClr>
                <a:srgbClr val="5A3015"/>
              </a:buClr>
              <a:buSzPts val="1800"/>
              <a:buFont typeface="Lobster"/>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Trong thời kỳ xây dựng chủ nghĩa xã hội: Xây dựng nền văn hóa có nội dung xã hội chủ nghĩa và tính chất dân tộc.</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r>
              <a:rPr lang="fr" sz="1800" b="1" dirty="0">
                <a:solidFill>
                  <a:srgbClr val="5A3015"/>
                </a:solidFill>
                <a:latin typeface="Times New Roman" panose="02020603050405020304" pitchFamily="18" charset="0"/>
                <a:ea typeface="Lobster"/>
                <a:cs typeface="Times New Roman" panose="02020603050405020304" pitchFamily="18" charset="0"/>
                <a:sym typeface="Lobster"/>
              </a:rPr>
              <a:t>=&gt; </a:t>
            </a:r>
            <a:r>
              <a:rPr lang="fr" sz="1800" dirty="0">
                <a:solidFill>
                  <a:srgbClr val="5A3015"/>
                </a:solidFill>
                <a:latin typeface="Times New Roman" panose="02020603050405020304" pitchFamily="18" charset="0"/>
                <a:ea typeface="Lobster"/>
                <a:cs typeface="Times New Roman" panose="02020603050405020304" pitchFamily="18" charset="0"/>
                <a:sym typeface="Lobster"/>
              </a:rPr>
              <a:t>Xây dựng nền văn hóa mới Việt Nam là một nền văn hóa toàn diện, giữ gìn được cốt cách văn hóa dân tộc, bảo đảm tính khoa học, tiến bộ và nhân văn.</a:t>
            </a:r>
            <a:endParaRPr sz="1200" b="1" dirty="0">
              <a:latin typeface="Times New Roman" panose="02020603050405020304" pitchFamily="18" charset="0"/>
              <a:ea typeface="Times New Roman"/>
              <a:cs typeface="Times New Roman" panose="02020603050405020304" pitchFamily="18" charset="0"/>
              <a:sym typeface="Times New Roman"/>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508896" y="1753834"/>
            <a:ext cx="8370000" cy="1635831"/>
          </a:xfrm>
          <a:prstGeom prst="rect">
            <a:avLst/>
          </a:prstGeom>
          <a:noFill/>
          <a:ln>
            <a:noFill/>
          </a:ln>
        </p:spPr>
        <p:txBody>
          <a:bodyPr spcFirstLastPara="1" wrap="square" lIns="91425" tIns="91425" rIns="91425" bIns="91425" anchor="b" anchorCtr="0">
            <a:noAutofit/>
          </a:bodyPr>
          <a:lstStyle/>
          <a:p>
            <a:pPr lvl="0" algn="ctr" rtl="0">
              <a:lnSpc>
                <a:spcPct val="100000"/>
              </a:lnSpc>
              <a:spcBef>
                <a:spcPts val="0"/>
              </a:spcBef>
              <a:spcAft>
                <a:spcPts val="0"/>
              </a:spcAft>
              <a:buSzPts val="5000"/>
            </a:pPr>
            <a:r>
              <a:rPr lang="en-US" sz="5000" dirty="0">
                <a:latin typeface="Times New Roman" panose="02020603050405020304" pitchFamily="18" charset="0"/>
                <a:ea typeface="Arial"/>
                <a:cs typeface="Times New Roman" panose="02020603050405020304" pitchFamily="18" charset="0"/>
                <a:sym typeface="Arial"/>
              </a:rPr>
              <a:t>6.2. </a:t>
            </a:r>
            <a:r>
              <a:rPr lang="en-US" sz="5000" dirty="0" err="1">
                <a:latin typeface="Times New Roman" panose="02020603050405020304" pitchFamily="18" charset="0"/>
                <a:ea typeface="Arial"/>
                <a:cs typeface="Times New Roman" panose="02020603050405020304" pitchFamily="18" charset="0"/>
                <a:sym typeface="Arial"/>
              </a:rPr>
              <a:t>Tư</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tưởng</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Hồ</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Chí</a:t>
            </a:r>
            <a:r>
              <a:rPr lang="en-US" sz="5000" dirty="0">
                <a:latin typeface="Times New Roman" panose="02020603050405020304" pitchFamily="18" charset="0"/>
                <a:ea typeface="Arial"/>
                <a:cs typeface="Times New Roman" panose="02020603050405020304" pitchFamily="18" charset="0"/>
                <a:sym typeface="Arial"/>
              </a:rPr>
              <a:t> Minh </a:t>
            </a:r>
            <a:r>
              <a:rPr lang="en-US" sz="5000" dirty="0" err="1">
                <a:latin typeface="Times New Roman" panose="02020603050405020304" pitchFamily="18" charset="0"/>
                <a:ea typeface="Arial"/>
                <a:cs typeface="Times New Roman" panose="02020603050405020304" pitchFamily="18" charset="0"/>
                <a:sym typeface="Arial"/>
              </a:rPr>
              <a:t>về</a:t>
            </a:r>
            <a:r>
              <a:rPr lang="en-US" sz="5000" dirty="0">
                <a:latin typeface="Times New Roman" panose="02020603050405020304" pitchFamily="18" charset="0"/>
                <a:ea typeface="Arial"/>
                <a:cs typeface="Times New Roman" panose="02020603050405020304" pitchFamily="18" charset="0"/>
                <a:sym typeface="Arial"/>
              </a:rPr>
              <a:t> </a:t>
            </a:r>
            <a:r>
              <a:rPr lang="fr" sz="4400" dirty="0">
                <a:latin typeface="Times New Roman" panose="02020603050405020304" pitchFamily="18" charset="0"/>
                <a:ea typeface="Lobster"/>
                <a:cs typeface="Times New Roman" panose="02020603050405020304" pitchFamily="18" charset="0"/>
                <a:sym typeface="Lobster"/>
              </a:rPr>
              <a:t>đạo đức</a:t>
            </a:r>
            <a:endParaRPr sz="5000" dirty="0">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6103467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4550475" y="2179625"/>
            <a:ext cx="3873600" cy="265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latin typeface="Times New Roman" panose="02020603050405020304" pitchFamily="18" charset="0"/>
                <a:ea typeface="Lobster"/>
                <a:cs typeface="Times New Roman" panose="02020603050405020304" pitchFamily="18" charset="0"/>
                <a:sym typeface="Lobster"/>
              </a:rPr>
              <a:t>Tư Tưởng Hồ Chí Minh về đạo đức</a:t>
            </a:r>
            <a:endParaRPr dirty="0">
              <a:latin typeface="Times New Roman" panose="02020603050405020304" pitchFamily="18" charset="0"/>
              <a:ea typeface="Lobster"/>
              <a:cs typeface="Times New Roman" panose="02020603050405020304" pitchFamily="18" charset="0"/>
              <a:sym typeface="Lobster"/>
            </a:endParaRPr>
          </a:p>
        </p:txBody>
      </p:sp>
      <p:sp>
        <p:nvSpPr>
          <p:cNvPr id="659" name="Google Shape;659;p51"/>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latin typeface="Times New Roman" panose="02020603050405020304" pitchFamily="18" charset="0"/>
                <a:cs typeface="Times New Roman" panose="02020603050405020304" pitchFamily="18" charset="0"/>
              </a:rPr>
              <a:t>6.2.1</a:t>
            </a:r>
            <a:endParaRPr dirty="0">
              <a:latin typeface="Times New Roman" panose="02020603050405020304" pitchFamily="18" charset="0"/>
              <a:cs typeface="Times New Roman" panose="02020603050405020304" pitchFamily="18" charset="0"/>
            </a:endParaRPr>
          </a:p>
        </p:txBody>
      </p:sp>
      <p:sp>
        <p:nvSpPr>
          <p:cNvPr id="660" name="Google Shape;660;p51"/>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61" name="Google Shape;661;p51"/>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ea typeface="Lobster"/>
              <a:cs typeface="Times New Roman" panose="02020603050405020304" pitchFamily="18" charset="0"/>
              <a:sym typeface="Lobster"/>
            </a:endParaRPr>
          </a:p>
          <a:p>
            <a:pPr marL="0" lvl="0" indent="0" algn="ctr"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ctr" rtl="0">
              <a:lnSpc>
                <a:spcPct val="100000"/>
              </a:lnSpc>
              <a:spcBef>
                <a:spcPts val="1600"/>
              </a:spcBef>
              <a:spcAft>
                <a:spcPts val="0"/>
              </a:spcAft>
              <a:buNone/>
            </a:pPr>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6"/>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E657F-9AF7-427D-ACBA-BBECACF13192}"/>
              </a:ext>
            </a:extLst>
          </p:cNvPr>
          <p:cNvSpPr>
            <a:spLocks noGrp="1"/>
          </p:cNvSpPr>
          <p:nvPr>
            <p:ph type="title"/>
          </p:nvPr>
        </p:nvSpPr>
        <p:spPr/>
        <p:txBody>
          <a:bodyPr/>
          <a:lstStyle/>
          <a:p>
            <a:r>
              <a:rPr lang="en" sz="3600" b="1" dirty="0">
                <a:solidFill>
                  <a:schemeClr val="bg2">
                    <a:lumMod val="50000"/>
                  </a:schemeClr>
                </a:solidFill>
                <a:latin typeface="Times New Roman" panose="02020603050405020304" pitchFamily="18" charset="0"/>
                <a:ea typeface="Open Sans" panose="020B0606030504020204" pitchFamily="34" charset="0"/>
                <a:cs typeface="Times New Roman" panose="02020603050405020304" pitchFamily="18" charset="0"/>
              </a:rPr>
              <a:t>Instructions</a:t>
            </a:r>
            <a:endParaRPr lang="en-US" b="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F8F7B51-A7F9-4206-B163-77DEADD1C529}"/>
              </a:ext>
            </a:extLst>
          </p:cNvPr>
          <p:cNvSpPr>
            <a:spLocks noGrp="1"/>
          </p:cNvSpPr>
          <p:nvPr>
            <p:ph type="body" idx="1"/>
          </p:nvPr>
        </p:nvSpPr>
        <p:spPr>
          <a:xfrm>
            <a:off x="311700" y="1185197"/>
            <a:ext cx="7865146" cy="1468083"/>
          </a:xfrm>
        </p:spPr>
        <p:txBody>
          <a:bodyPr/>
          <a:lstStyle/>
          <a:p>
            <a:pPr marL="0" marR="0" indent="0" algn="just">
              <a:lnSpc>
                <a:spcPct val="107000"/>
              </a:lnSpc>
              <a:spcBef>
                <a:spcPts val="300"/>
              </a:spcBef>
              <a:spcAft>
                <a:spcPts val="300"/>
              </a:spcAft>
              <a:buNone/>
            </a:pP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dung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chương</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 </a:t>
            </a:r>
            <a:r>
              <a:rPr lang="en-US" sz="1600" dirty="0" err="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a:t>
            </a:r>
            <a:r>
              <a:rPr lang="vi-VN"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ung cấp cho sinh viên kiến thức cơ bản của tư tưởng Hồ Chí Minh về văn hóa, đạo đức, con người. Trên cơ sở đó, người học biết vận dụng vào thực tiễn, thể hiện trách nhiệm xây dựng văn hóa, đạo đức, con người Việt Nam hiện nay theo tư tưởng Hồ Chí Minh.</a:t>
            </a:r>
            <a:endParaRPr lang="en-US" sz="16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5BED444-F29F-43B1-85A9-2B49B2EA198E}"/>
              </a:ext>
            </a:extLst>
          </p:cNvPr>
          <p:cNvSpPr txBox="1"/>
          <p:nvPr/>
        </p:nvSpPr>
        <p:spPr>
          <a:xfrm>
            <a:off x="311700" y="2492621"/>
            <a:ext cx="4572000" cy="689291"/>
          </a:xfrm>
          <a:prstGeom prst="rect">
            <a:avLst/>
          </a:prstGeom>
          <a:noFill/>
        </p:spPr>
        <p:txBody>
          <a:bodyPr wrap="square">
            <a:spAutoFit/>
          </a:bodyPr>
          <a:lstStyle/>
          <a:p>
            <a:pPr marL="0" lvl="0" indent="0" algn="l" rtl="0">
              <a:lnSpc>
                <a:spcPct val="115000"/>
              </a:lnSpc>
              <a:spcBef>
                <a:spcPts val="0"/>
              </a:spcBef>
              <a:spcAft>
                <a:spcPts val="1600"/>
              </a:spcAft>
              <a:buNone/>
            </a:pPr>
            <a:r>
              <a:rPr lang="en-US" sz="3600" b="1" dirty="0">
                <a:solidFill>
                  <a:schemeClr val="bg2">
                    <a:lumMod val="50000"/>
                  </a:schemeClr>
                </a:solidFill>
                <a:latin typeface="Times New Roman" panose="02020603050405020304" pitchFamily="18" charset="0"/>
                <a:ea typeface="Open Sans" panose="020B0606030504020204" pitchFamily="34" charset="0"/>
                <a:cs typeface="Times New Roman" panose="02020603050405020304" pitchFamily="18" charset="0"/>
                <a:sym typeface="Muli"/>
              </a:rPr>
              <a:t>Outline</a:t>
            </a:r>
          </a:p>
        </p:txBody>
      </p:sp>
      <p:sp>
        <p:nvSpPr>
          <p:cNvPr id="7" name="TextBox 6">
            <a:extLst>
              <a:ext uri="{FF2B5EF4-FFF2-40B4-BE49-F238E27FC236}">
                <a16:creationId xmlns:a16="http://schemas.microsoft.com/office/drawing/2014/main" id="{18DCA911-2A6F-446D-8B06-1B2D96338C05}"/>
              </a:ext>
            </a:extLst>
          </p:cNvPr>
          <p:cNvSpPr txBox="1"/>
          <p:nvPr/>
        </p:nvSpPr>
        <p:spPr>
          <a:xfrm>
            <a:off x="0" y="3181912"/>
            <a:ext cx="4572000" cy="376834"/>
          </a:xfrm>
          <a:prstGeom prst="rect">
            <a:avLst/>
          </a:prstGeom>
          <a:noFill/>
        </p:spPr>
        <p:txBody>
          <a:bodyPr wrap="square">
            <a:spAutoFit/>
          </a:bodyPr>
          <a:lstStyle/>
          <a:p>
            <a:pPr marL="0" marR="0" indent="457200" algn="just">
              <a:lnSpc>
                <a:spcPct val="150000"/>
              </a:lnSpc>
              <a:spcBef>
                <a:spcPts val="300"/>
              </a:spcBef>
              <a:spcAft>
                <a:spcPts val="300"/>
              </a:spcAft>
            </a:pPr>
            <a:r>
              <a:rPr lang="en-US" b="1" cap="all" dirty="0">
                <a:latin typeface="Times New Roman" panose="02020603050405020304" pitchFamily="18" charset="0"/>
                <a:cs typeface="Times New Roman" panose="02020603050405020304" pitchFamily="18" charset="0"/>
              </a:rPr>
              <a:t>6.1. </a:t>
            </a:r>
            <a:r>
              <a:rPr lang="vi-VN" sz="1400" b="1" kern="0" cap="all" dirty="0">
                <a:effectLst/>
                <a:latin typeface="Times New Roman" panose="02020603050405020304" pitchFamily="18" charset="0"/>
                <a:cs typeface="Times New Roman" panose="02020603050405020304" pitchFamily="18" charset="0"/>
              </a:rPr>
              <a:t>TƯ TƯỞNG HỒ CHÍ MINH VỀ VĂN HÓA</a:t>
            </a:r>
            <a:endParaRPr lang="en-US" sz="1400" b="1" kern="0" cap="all" dirty="0">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50F02C2-9A96-4505-95B9-CEDFF4AA42AC}"/>
              </a:ext>
            </a:extLst>
          </p:cNvPr>
          <p:cNvSpPr txBox="1"/>
          <p:nvPr/>
        </p:nvSpPr>
        <p:spPr>
          <a:xfrm>
            <a:off x="0" y="3494369"/>
            <a:ext cx="4572000" cy="376834"/>
          </a:xfrm>
          <a:prstGeom prst="rect">
            <a:avLst/>
          </a:prstGeom>
          <a:noFill/>
        </p:spPr>
        <p:txBody>
          <a:bodyPr wrap="square">
            <a:spAutoFit/>
          </a:bodyPr>
          <a:lstStyle/>
          <a:p>
            <a:pPr marL="0" marR="0" indent="457200" algn="just">
              <a:lnSpc>
                <a:spcPct val="150000"/>
              </a:lnSpc>
              <a:spcBef>
                <a:spcPts val="300"/>
              </a:spcBef>
              <a:spcAft>
                <a:spcPts val="300"/>
              </a:spcAft>
            </a:pPr>
            <a:r>
              <a:rPr lang="en-US" b="1" cap="all" dirty="0">
                <a:latin typeface="Times New Roman" panose="02020603050405020304" pitchFamily="18" charset="0"/>
                <a:cs typeface="Times New Roman" panose="02020603050405020304" pitchFamily="18" charset="0"/>
              </a:rPr>
              <a:t>6.2.</a:t>
            </a:r>
            <a:r>
              <a:rPr lang="vi-VN" sz="1400" b="1" kern="0" cap="all" dirty="0">
                <a:effectLst/>
                <a:latin typeface="Times New Roman" panose="02020603050405020304" pitchFamily="18" charset="0"/>
                <a:cs typeface="Times New Roman" panose="02020603050405020304" pitchFamily="18" charset="0"/>
              </a:rPr>
              <a:t> TƯ TƯỞNG HỒ CHÍ MINH VỀ ĐẠO ĐỨC</a:t>
            </a:r>
            <a:endParaRPr lang="en-US" sz="1400" b="1" kern="0" cap="all" dirty="0">
              <a:effectLst/>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6E7590-64F2-48DB-A1A3-E14143F6210A}"/>
              </a:ext>
            </a:extLst>
          </p:cNvPr>
          <p:cNvSpPr txBox="1"/>
          <p:nvPr/>
        </p:nvSpPr>
        <p:spPr>
          <a:xfrm>
            <a:off x="0" y="3806826"/>
            <a:ext cx="4572000" cy="376834"/>
          </a:xfrm>
          <a:prstGeom prst="rect">
            <a:avLst/>
          </a:prstGeom>
          <a:noFill/>
        </p:spPr>
        <p:txBody>
          <a:bodyPr wrap="square">
            <a:spAutoFit/>
          </a:bodyPr>
          <a:lstStyle/>
          <a:p>
            <a:pPr marL="0" marR="0" indent="457200" algn="just">
              <a:lnSpc>
                <a:spcPct val="150000"/>
              </a:lnSpc>
              <a:spcBef>
                <a:spcPts val="300"/>
              </a:spcBef>
              <a:spcAft>
                <a:spcPts val="300"/>
              </a:spcAft>
            </a:pPr>
            <a:r>
              <a:rPr lang="en-US" sz="1400" b="1" kern="0" cap="all" dirty="0">
                <a:effectLst/>
                <a:latin typeface="Times New Roman" panose="02020603050405020304" pitchFamily="18" charset="0"/>
                <a:cs typeface="Times New Roman" panose="02020603050405020304" pitchFamily="18" charset="0"/>
              </a:rPr>
              <a:t>6.3. </a:t>
            </a:r>
            <a:r>
              <a:rPr lang="vi-VN" sz="1400" b="1" kern="0" cap="all" dirty="0">
                <a:effectLst/>
                <a:latin typeface="Times New Roman" panose="02020603050405020304" pitchFamily="18" charset="0"/>
                <a:cs typeface="Times New Roman" panose="02020603050405020304" pitchFamily="18" charset="0"/>
              </a:rPr>
              <a:t>TƯ TƯỞNG HỒ CHÍ MINH VỀ CON NGƯỜI</a:t>
            </a:r>
            <a:endParaRPr lang="en-US" sz="1400" b="1" kern="0" cap="all" dirty="0">
              <a:effectLst/>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81C16EF-22FF-4F17-BAF2-DB2042D169F3}"/>
              </a:ext>
            </a:extLst>
          </p:cNvPr>
          <p:cNvSpPr txBox="1"/>
          <p:nvPr/>
        </p:nvSpPr>
        <p:spPr>
          <a:xfrm>
            <a:off x="457200" y="4183660"/>
            <a:ext cx="6066692" cy="700000"/>
          </a:xfrm>
          <a:prstGeom prst="rect">
            <a:avLst/>
          </a:prstGeom>
          <a:noFill/>
        </p:spPr>
        <p:txBody>
          <a:bodyPr wrap="square">
            <a:spAutoFit/>
          </a:bodyPr>
          <a:lstStyle/>
          <a:p>
            <a:pPr marR="0" algn="just">
              <a:lnSpc>
                <a:spcPct val="150000"/>
              </a:lnSpc>
              <a:spcBef>
                <a:spcPts val="300"/>
              </a:spcBef>
              <a:spcAft>
                <a:spcPts val="300"/>
              </a:spcAft>
            </a:pPr>
            <a:r>
              <a:rPr lang="en-US" sz="1400" b="1" kern="0" cap="all" dirty="0">
                <a:effectLst/>
                <a:latin typeface="Times New Roman" panose="02020603050405020304" pitchFamily="18" charset="0"/>
                <a:cs typeface="Times New Roman" panose="02020603050405020304" pitchFamily="18" charset="0"/>
              </a:rPr>
              <a:t>6.4. </a:t>
            </a:r>
            <a:r>
              <a:rPr lang="vi-VN" sz="1400" b="1" kern="0" cap="all" dirty="0">
                <a:effectLst/>
                <a:latin typeface="Times New Roman" panose="02020603050405020304" pitchFamily="18" charset="0"/>
                <a:cs typeface="Times New Roman" panose="02020603050405020304" pitchFamily="18" charset="0"/>
              </a:rPr>
              <a:t>XÂY DỰNG VĂN HÓA, ĐẠO ĐỨC, CON NGƯỜI VIỆT NAM HIỆN NAY THEO TƯ TƯỞNG HỒ CHÍ MINH</a:t>
            </a:r>
            <a:endParaRPr lang="en-US" sz="1400" b="1" kern="0" cap="all"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8494004-FF12-49CA-889C-D34431FD345D}"/>
              </a:ext>
            </a:extLst>
          </p:cNvPr>
          <p:cNvPicPr>
            <a:picLocks noChangeAspect="1"/>
          </p:cNvPicPr>
          <p:nvPr/>
        </p:nvPicPr>
        <p:blipFill>
          <a:blip r:embed="rId2"/>
          <a:stretch>
            <a:fillRect/>
          </a:stretch>
        </p:blipFill>
        <p:spPr>
          <a:xfrm>
            <a:off x="7648922" y="4607514"/>
            <a:ext cx="1375667" cy="371488"/>
          </a:xfrm>
          <a:prstGeom prst="rect">
            <a:avLst/>
          </a:prstGeom>
        </p:spPr>
      </p:pic>
    </p:spTree>
    <p:extLst>
      <p:ext uri="{BB962C8B-B14F-4D97-AF65-F5344CB8AC3E}">
        <p14:creationId xmlns:p14="http://schemas.microsoft.com/office/powerpoint/2010/main" val="3656923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5"/>
        <p:cNvGrpSpPr/>
        <p:nvPr/>
      </p:nvGrpSpPr>
      <p:grpSpPr>
        <a:xfrm>
          <a:off x="0" y="0"/>
          <a:ext cx="0" cy="0"/>
          <a:chOff x="0" y="0"/>
          <a:chExt cx="0" cy="0"/>
        </a:xfrm>
      </p:grpSpPr>
      <p:sp>
        <p:nvSpPr>
          <p:cNvPr id="666" name="Google Shape;666;p52"/>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6.2.1 Quan điểm về vai trò và sức mạnh của đạo đức</a:t>
            </a:r>
            <a:endParaRPr sz="2000" dirty="0">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667" name="Google Shape;667;p52"/>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68" name="Google Shape;668;p52"/>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ea typeface="Lobster"/>
              <a:cs typeface="Times New Roman" panose="02020603050405020304" pitchFamily="18" charset="0"/>
              <a:sym typeface="Lobster"/>
            </a:endParaRPr>
          </a:p>
        </p:txBody>
      </p:sp>
      <p:sp>
        <p:nvSpPr>
          <p:cNvPr id="669" name="Google Shape;669;p52"/>
          <p:cNvSpPr txBox="1"/>
          <p:nvPr/>
        </p:nvSpPr>
        <p:spPr>
          <a:xfrm>
            <a:off x="584075" y="1605825"/>
            <a:ext cx="7975800" cy="206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là nguồn nuôi dưỡng và phát triển con người</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là gốc, là nền tảng, là sức mạnh, là tiêu chuẩn hàng đầu của người cách mạng</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22860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như gốc của cây, như ngọn nguồn của sông, suối</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0" algn="l" rtl="0">
              <a:spcBef>
                <a:spcPts val="0"/>
              </a:spcBef>
              <a:spcAft>
                <a:spcPts val="0"/>
              </a:spcAft>
              <a:buNone/>
            </a:pPr>
            <a:endParaRPr dirty="0">
              <a:latin typeface="Times New Roman" panose="02020603050405020304" pitchFamily="18" charset="0"/>
              <a:ea typeface="Overpass"/>
              <a:cs typeface="Times New Roman" panose="02020603050405020304" pitchFamily="18" charset="0"/>
              <a:sym typeface="Overpass"/>
            </a:endParaRPr>
          </a:p>
        </p:txBody>
      </p:sp>
      <p:sp>
        <p:nvSpPr>
          <p:cNvPr id="670" name="Google Shape;670;p52"/>
          <p:cNvSpPr txBox="1"/>
          <p:nvPr/>
        </p:nvSpPr>
        <p:spPr>
          <a:xfrm>
            <a:off x="584100" y="1716200"/>
            <a:ext cx="7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panose="02020603050405020304" pitchFamily="18" charset="0"/>
              <a:ea typeface="Overpass"/>
              <a:cs typeface="Times New Roman" panose="02020603050405020304" pitchFamily="18" charset="0"/>
              <a:sym typeface="Overpas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4"/>
        <p:cNvGrpSpPr/>
        <p:nvPr/>
      </p:nvGrpSpPr>
      <p:grpSpPr>
        <a:xfrm>
          <a:off x="0" y="0"/>
          <a:ext cx="0" cy="0"/>
          <a:chOff x="0" y="0"/>
          <a:chExt cx="0" cy="0"/>
        </a:xfrm>
      </p:grpSpPr>
      <p:sp>
        <p:nvSpPr>
          <p:cNvPr id="675" name="Google Shape;675;p53"/>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6.2.1 Quan điểm về vai trò và sức mạnh của đạo đức</a:t>
            </a:r>
            <a:endParaRPr dirty="0">
              <a:latin typeface="Times New Roman" panose="02020603050405020304" pitchFamily="18" charset="0"/>
              <a:cs typeface="Times New Roman" panose="02020603050405020304" pitchFamily="18" charset="0"/>
            </a:endParaRPr>
          </a:p>
        </p:txBody>
      </p:sp>
      <p:sp>
        <p:nvSpPr>
          <p:cNvPr id="676" name="Google Shape;676;p53"/>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77" name="Google Shape;677;p53"/>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678" name="Google Shape;678;p53"/>
          <p:cNvSpPr txBox="1"/>
          <p:nvPr/>
        </p:nvSpPr>
        <p:spPr>
          <a:xfrm>
            <a:off x="637496" y="1330550"/>
            <a:ext cx="7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panose="02020603050405020304" pitchFamily="18" charset="0"/>
              <a:ea typeface="Overpass"/>
              <a:cs typeface="Times New Roman" panose="02020603050405020304" pitchFamily="18" charset="0"/>
              <a:sym typeface="Overpass"/>
            </a:endParaRPr>
          </a:p>
        </p:txBody>
      </p:sp>
      <p:sp>
        <p:nvSpPr>
          <p:cNvPr id="679" name="Google Shape;679;p53"/>
          <p:cNvSpPr txBox="1"/>
          <p:nvPr/>
        </p:nvSpPr>
        <p:spPr>
          <a:xfrm>
            <a:off x="706075" y="1219200"/>
            <a:ext cx="4420800" cy="290845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Hồ Chí Minh viết:</a:t>
            </a:r>
            <a:br>
              <a:rPr lang="fr" sz="1800" dirty="0">
                <a:solidFill>
                  <a:srgbClr val="233C4F"/>
                </a:solidFill>
                <a:latin typeface="Times New Roman" panose="02020603050405020304" pitchFamily="18" charset="0"/>
                <a:ea typeface="Lobster"/>
                <a:cs typeface="Times New Roman" panose="02020603050405020304" pitchFamily="18" charset="0"/>
                <a:sym typeface="Lobster"/>
              </a:rPr>
            </a:br>
            <a:r>
              <a:rPr lang="fr" sz="1800" dirty="0">
                <a:solidFill>
                  <a:srgbClr val="233C4F"/>
                </a:solidFill>
                <a:latin typeface="Times New Roman" panose="02020603050405020304" pitchFamily="18" charset="0"/>
                <a:ea typeface="Lobster"/>
                <a:cs typeface="Times New Roman" panose="02020603050405020304" pitchFamily="18" charset="0"/>
                <a:sym typeface="Lobster"/>
              </a:rPr>
              <a:t/>
            </a:r>
            <a:br>
              <a:rPr lang="fr" sz="1800" dirty="0">
                <a:solidFill>
                  <a:srgbClr val="233C4F"/>
                </a:solidFill>
                <a:latin typeface="Times New Roman" panose="02020603050405020304" pitchFamily="18" charset="0"/>
                <a:ea typeface="Lobster"/>
                <a:cs typeface="Times New Roman" panose="02020603050405020304" pitchFamily="18" charset="0"/>
                <a:sym typeface="Lobster"/>
              </a:rPr>
            </a:br>
            <a:r>
              <a:rPr lang="fr" sz="1800" dirty="0">
                <a:solidFill>
                  <a:srgbClr val="5A3015"/>
                </a:solidFill>
                <a:latin typeface="Times New Roman" panose="02020603050405020304" pitchFamily="18" charset="0"/>
                <a:ea typeface="Lobster"/>
                <a:cs typeface="Times New Roman" panose="02020603050405020304" pitchFamily="18" charset="0"/>
                <a:sym typeface="Lobster"/>
              </a:rPr>
              <a:t> “Cũng như sông thì có nguồn mới có nước, không có nguồn thì sông cạn. Cây phải có gốc, không có gốc thì cây héo. Người cách mạng phải có đạo đức, không có đạo đức thì dù tài giỏi mấy cũng không lãnh đạo được nhân dân”</a:t>
            </a:r>
            <a:r>
              <a:rPr lang="fr" sz="1800" dirty="0">
                <a:solidFill>
                  <a:srgbClr val="233C4F"/>
                </a:solidFill>
                <a:latin typeface="Times New Roman" panose="02020603050405020304" pitchFamily="18" charset="0"/>
                <a:ea typeface="Lobster"/>
                <a:cs typeface="Times New Roman" panose="02020603050405020304" pitchFamily="18" charset="0"/>
                <a:sym typeface="Lobster"/>
              </a:rPr>
              <a:t/>
            </a:r>
            <a:br>
              <a:rPr lang="fr" sz="1800" dirty="0">
                <a:solidFill>
                  <a:srgbClr val="233C4F"/>
                </a:solidFill>
                <a:latin typeface="Times New Roman" panose="02020603050405020304" pitchFamily="18" charset="0"/>
                <a:ea typeface="Lobster"/>
                <a:cs typeface="Times New Roman" panose="02020603050405020304" pitchFamily="18" charset="0"/>
                <a:sym typeface="Lobster"/>
              </a:rPr>
            </a:br>
            <a:endParaRPr sz="33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
        <p:nvSpPr>
          <p:cNvPr id="680" name="Google Shape;680;p53"/>
          <p:cNvSpPr txBox="1"/>
          <p:nvPr/>
        </p:nvSpPr>
        <p:spPr>
          <a:xfrm>
            <a:off x="3740050" y="3412750"/>
            <a:ext cx="4819800" cy="1417200"/>
          </a:xfrm>
          <a:prstGeom prst="rect">
            <a:avLst/>
          </a:prstGeom>
          <a:noFill/>
          <a:ln>
            <a:noFill/>
          </a:ln>
        </p:spPr>
        <p:txBody>
          <a:bodyPr spcFirstLastPara="1" wrap="square" lIns="91425" tIns="91425" rIns="91425" bIns="91425" anchor="t" anchorCtr="0">
            <a:noAutofit/>
          </a:bodyPr>
          <a:lstStyle/>
          <a:p>
            <a:pPr marL="139700" lvl="0" indent="0" algn="l" rtl="0">
              <a:spcBef>
                <a:spcPts val="0"/>
              </a:spcBef>
              <a:spcAft>
                <a:spcPts val="0"/>
              </a:spcAft>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“Sức có mạnh mới gánh được nặng và đi được xa. Người cách mạng phải có đạo đức cách mạng làm nền tảng, mới hoàn thành được nhiệm vụ cách mạng vẻ vang”</a:t>
            </a:r>
            <a:endParaRPr>
              <a:solidFill>
                <a:srgbClr val="5A3015"/>
              </a:solidFill>
              <a:latin typeface="Times New Roman" panose="02020603050405020304" pitchFamily="18" charset="0"/>
              <a:ea typeface="Lobster"/>
              <a:cs typeface="Times New Roman" panose="02020603050405020304" pitchFamily="18" charset="0"/>
              <a:sym typeface="Lobste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4"/>
        <p:cNvGrpSpPr/>
        <p:nvPr/>
      </p:nvGrpSpPr>
      <p:grpSpPr>
        <a:xfrm>
          <a:off x="0" y="0"/>
          <a:ext cx="0" cy="0"/>
          <a:chOff x="0" y="0"/>
          <a:chExt cx="0" cy="0"/>
        </a:xfrm>
      </p:grpSpPr>
      <p:sp>
        <p:nvSpPr>
          <p:cNvPr id="685" name="Google Shape;685;p54"/>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6.2.1 Quan điểm về vai trò và sức mạnh của đạo đức</a:t>
            </a:r>
            <a:endParaRPr dirty="0">
              <a:latin typeface="Times New Roman" panose="02020603050405020304" pitchFamily="18" charset="0"/>
              <a:cs typeface="Times New Roman" panose="02020603050405020304" pitchFamily="18" charset="0"/>
            </a:endParaRPr>
          </a:p>
        </p:txBody>
      </p:sp>
      <p:sp>
        <p:nvSpPr>
          <p:cNvPr id="686" name="Google Shape;686;p54"/>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87" name="Google Shape;687;p54"/>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688" name="Google Shape;688;p54"/>
          <p:cNvSpPr txBox="1"/>
          <p:nvPr/>
        </p:nvSpPr>
        <p:spPr>
          <a:xfrm>
            <a:off x="525225" y="992750"/>
            <a:ext cx="7975800" cy="1847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trở thành nhân tố quyết định của sự thành bại của mọi công việc, phẩm chất mỗi con người</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Là nền tảng tinh thần của con người, giúp cho con người vững vàng trước mọi khó khăn, thử thách</a:t>
            </a:r>
            <a:endParaRPr sz="11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689" name="Google Shape;689;p54"/>
          <p:cNvSpPr txBox="1"/>
          <p:nvPr/>
        </p:nvSpPr>
        <p:spPr>
          <a:xfrm>
            <a:off x="584100" y="1716200"/>
            <a:ext cx="7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panose="02020603050405020304" pitchFamily="18" charset="0"/>
              <a:ea typeface="Overpass"/>
              <a:cs typeface="Times New Roman" panose="02020603050405020304" pitchFamily="18" charset="0"/>
              <a:sym typeface="Overpass"/>
            </a:endParaRPr>
          </a:p>
        </p:txBody>
      </p:sp>
      <p:sp>
        <p:nvSpPr>
          <p:cNvPr id="690" name="Google Shape;690;p54"/>
          <p:cNvSpPr txBox="1"/>
          <p:nvPr/>
        </p:nvSpPr>
        <p:spPr>
          <a:xfrm>
            <a:off x="4362000" y="2597500"/>
            <a:ext cx="3823800" cy="2154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Người chỉ rõ: “Quần chúng chỉ quý mến những người có tư cách, đạo đức”</a:t>
            </a:r>
            <a:endParaRPr>
              <a:latin typeface="Times New Roman" panose="02020603050405020304" pitchFamily="18" charset="0"/>
              <a:cs typeface="Times New Roman" panose="02020603050405020304" pitchFamily="18" charset="0"/>
            </a:endParaRPr>
          </a:p>
          <a:p>
            <a:pPr marL="457200" lvl="0" indent="-228600" algn="l" rtl="0">
              <a:spcBef>
                <a:spcPts val="800"/>
              </a:spcBef>
              <a:spcAft>
                <a:spcPts val="0"/>
              </a:spcAft>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80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Người yêu cầu Đảng phải </a:t>
            </a:r>
            <a:endParaRPr>
              <a:latin typeface="Times New Roman" panose="02020603050405020304" pitchFamily="18" charset="0"/>
              <a:cs typeface="Times New Roman" panose="02020603050405020304" pitchFamily="18" charset="0"/>
            </a:endParaRPr>
          </a:p>
          <a:p>
            <a:pPr marL="596900" lvl="1" indent="0" algn="l" rtl="0">
              <a:spcBef>
                <a:spcPts val="800"/>
              </a:spcBef>
              <a:spcAft>
                <a:spcPts val="0"/>
              </a:spcAft>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“là đạo đức, là văn minh”</a:t>
            </a:r>
            <a:endParaRPr>
              <a:latin typeface="Times New Roman" panose="02020603050405020304" pitchFamily="18" charset="0"/>
              <a:cs typeface="Times New Roman" panose="02020603050405020304" pitchFamily="18" charset="0"/>
            </a:endParaRPr>
          </a:p>
        </p:txBody>
      </p:sp>
      <p:pic>
        <p:nvPicPr>
          <p:cNvPr id="691" name="Google Shape;691;p54"/>
          <p:cNvPicPr preferRelativeResize="0"/>
          <p:nvPr/>
        </p:nvPicPr>
        <p:blipFill>
          <a:blip r:embed="rId3">
            <a:alphaModFix/>
          </a:blip>
          <a:stretch>
            <a:fillRect/>
          </a:stretch>
        </p:blipFill>
        <p:spPr>
          <a:xfrm>
            <a:off x="810568" y="2733475"/>
            <a:ext cx="3193051" cy="199885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5"/>
        <p:cNvGrpSpPr/>
        <p:nvPr/>
      </p:nvGrpSpPr>
      <p:grpSpPr>
        <a:xfrm>
          <a:off x="0" y="0"/>
          <a:ext cx="0" cy="0"/>
          <a:chOff x="0" y="0"/>
          <a:chExt cx="0" cy="0"/>
        </a:xfrm>
      </p:grpSpPr>
      <p:sp>
        <p:nvSpPr>
          <p:cNvPr id="696" name="Google Shape;696;p55"/>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6.2.1 Quan điểm về vai trò và sức mạnh của đạo đức</a:t>
            </a:r>
            <a:endParaRPr dirty="0">
              <a:latin typeface="Times New Roman" panose="02020603050405020304" pitchFamily="18" charset="0"/>
              <a:cs typeface="Times New Roman" panose="02020603050405020304" pitchFamily="18" charset="0"/>
            </a:endParaRPr>
          </a:p>
        </p:txBody>
      </p:sp>
      <p:sp>
        <p:nvSpPr>
          <p:cNvPr id="697" name="Google Shape;697;p55"/>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98" name="Google Shape;698;p55"/>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699" name="Google Shape;699;p55"/>
          <p:cNvSpPr txBox="1"/>
          <p:nvPr/>
        </p:nvSpPr>
        <p:spPr>
          <a:xfrm>
            <a:off x="483225" y="2068025"/>
            <a:ext cx="4746866" cy="2095928"/>
          </a:xfrm>
          <a:prstGeom prst="rect">
            <a:avLst/>
          </a:prstGeom>
          <a:noFill/>
          <a:ln>
            <a:noFill/>
          </a:ln>
        </p:spPr>
        <p:txBody>
          <a:bodyPr spcFirstLastPara="1" wrap="square" lIns="91425" tIns="91425" rIns="91425" bIns="91425" anchor="t" anchorCtr="0">
            <a:spAutoFit/>
          </a:bodyPr>
          <a:lstStyle/>
          <a:p>
            <a:pPr marL="457200" lvl="0" indent="-342900" algn="ctr" rtl="0">
              <a:lnSpc>
                <a:spcPct val="115000"/>
              </a:lnSpc>
              <a:spcBef>
                <a:spcPts val="0"/>
              </a:spcBef>
              <a:spcAft>
                <a:spcPts val="0"/>
              </a:spcAft>
              <a:buClr>
                <a:srgbClr val="5A3015"/>
              </a:buClr>
              <a:buSzPts val="1800"/>
              <a:buFont typeface="Arial"/>
              <a:buNone/>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Mỗi đảng viên và cán bộ phải thật sự thấm nhuần đạo đức cách mạng, thật sự cần kiệm liêm chính, chí công vô tư. Phải giữ gìn Đảng ta thật trong sạch, phải xứng đáng là người lãnh đạo, là đầy tớ thật trung thành của nhân dân</a:t>
            </a:r>
            <a:endParaRPr dirty="0">
              <a:latin typeface="Times New Roman" panose="02020603050405020304" pitchFamily="18" charset="0"/>
              <a:ea typeface="Overpass"/>
              <a:cs typeface="Times New Roman" panose="02020603050405020304" pitchFamily="18" charset="0"/>
              <a:sym typeface="Overpass"/>
            </a:endParaRPr>
          </a:p>
        </p:txBody>
      </p:sp>
      <p:sp>
        <p:nvSpPr>
          <p:cNvPr id="700" name="Google Shape;700;p55"/>
          <p:cNvSpPr txBox="1"/>
          <p:nvPr/>
        </p:nvSpPr>
        <p:spPr>
          <a:xfrm>
            <a:off x="584100" y="1716200"/>
            <a:ext cx="7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panose="02020603050405020304" pitchFamily="18" charset="0"/>
              <a:ea typeface="Overpass"/>
              <a:cs typeface="Times New Roman" panose="02020603050405020304" pitchFamily="18" charset="0"/>
              <a:sym typeface="Overpass"/>
            </a:endParaRPr>
          </a:p>
        </p:txBody>
      </p:sp>
      <p:sp>
        <p:nvSpPr>
          <p:cNvPr id="701" name="Google Shape;701;p55"/>
          <p:cNvSpPr txBox="1"/>
          <p:nvPr/>
        </p:nvSpPr>
        <p:spPr>
          <a:xfrm>
            <a:off x="436975" y="1432600"/>
            <a:ext cx="3000000"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Trong di chúc Người viết:</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AFBEF73-EC22-442B-8E71-E09B98405E91}"/>
              </a:ext>
            </a:extLst>
          </p:cNvPr>
          <p:cNvPicPr>
            <a:picLocks noChangeAspect="1"/>
          </p:cNvPicPr>
          <p:nvPr/>
        </p:nvPicPr>
        <p:blipFill>
          <a:blip r:embed="rId3"/>
          <a:stretch>
            <a:fillRect/>
          </a:stretch>
        </p:blipFill>
        <p:spPr>
          <a:xfrm>
            <a:off x="5758503" y="1716200"/>
            <a:ext cx="2670048" cy="20665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0">
            <a:extLst>
              <a:ext uri="{FF2B5EF4-FFF2-40B4-BE49-F238E27FC236}">
                <a16:creationId xmlns:a16="http://schemas.microsoft.com/office/drawing/2014/main" id="{92212AA1-A2B8-48B5-AE47-C57A2A521312}"/>
              </a:ext>
            </a:extLst>
          </p:cNvPr>
          <p:cNvSpPr txBox="1"/>
          <p:nvPr/>
        </p:nvSpPr>
        <p:spPr>
          <a:xfrm>
            <a:off x="4805796" y="4134569"/>
            <a:ext cx="4575462" cy="307777"/>
          </a:xfrm>
          <a:prstGeom prst="rect">
            <a:avLst/>
          </a:prstGeom>
          <a:noFill/>
        </p:spPr>
        <p:txBody>
          <a:bodyPr wrap="square">
            <a:spAutoFit/>
          </a:bodyPr>
          <a:lstStyle/>
          <a:p>
            <a:pPr algn="ctr"/>
            <a:r>
              <a:rPr lang="en-US" b="0" i="0" dirty="0" err="1">
                <a:solidFill>
                  <a:schemeClr val="tx1"/>
                </a:solidFill>
                <a:effectLst/>
                <a:latin typeface="Times New Roman" panose="02020603050405020304" pitchFamily="18" charset="0"/>
                <a:cs typeface="Times New Roman" panose="02020603050405020304" pitchFamily="18" charset="0"/>
              </a:rPr>
              <a:t>Bút</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tích</a:t>
            </a:r>
            <a:r>
              <a:rPr lang="en-US" b="0" i="0" dirty="0">
                <a:solidFill>
                  <a:schemeClr val="tx1"/>
                </a:solidFill>
                <a:effectLst/>
                <a:latin typeface="Times New Roman" panose="02020603050405020304" pitchFamily="18" charset="0"/>
                <a:cs typeface="Times New Roman" panose="02020603050405020304" pitchFamily="18" charset="0"/>
              </a:rPr>
              <a:t> Di </a:t>
            </a:r>
            <a:r>
              <a:rPr lang="en-US" b="0" i="0" dirty="0" err="1">
                <a:solidFill>
                  <a:schemeClr val="tx1"/>
                </a:solidFill>
                <a:effectLst/>
                <a:latin typeface="Times New Roman" panose="02020603050405020304" pitchFamily="18" charset="0"/>
                <a:cs typeface="Times New Roman" panose="02020603050405020304" pitchFamily="18" charset="0"/>
              </a:rPr>
              <a:t>chúc</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của</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Chủ</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tịch</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Hồ</a:t>
            </a:r>
            <a:r>
              <a:rPr lang="en-US" b="0" i="0" dirty="0">
                <a:solidFill>
                  <a:schemeClr val="tx1"/>
                </a:solidFill>
                <a:effectLst/>
                <a:latin typeface="Times New Roman" panose="02020603050405020304" pitchFamily="18" charset="0"/>
                <a:cs typeface="Times New Roman" panose="02020603050405020304" pitchFamily="18" charset="0"/>
              </a:rPr>
              <a:t> </a:t>
            </a:r>
            <a:r>
              <a:rPr lang="en-US" b="0" i="0" dirty="0" err="1">
                <a:solidFill>
                  <a:schemeClr val="tx1"/>
                </a:solidFill>
                <a:effectLst/>
                <a:latin typeface="Times New Roman" panose="02020603050405020304" pitchFamily="18" charset="0"/>
                <a:cs typeface="Times New Roman" panose="02020603050405020304" pitchFamily="18" charset="0"/>
              </a:rPr>
              <a:t>Chí</a:t>
            </a:r>
            <a:r>
              <a:rPr lang="en-US" b="0" i="0" dirty="0">
                <a:solidFill>
                  <a:schemeClr val="tx1"/>
                </a:solidFill>
                <a:effectLst/>
                <a:latin typeface="Times New Roman" panose="02020603050405020304" pitchFamily="18" charset="0"/>
                <a:cs typeface="Times New Roman" panose="02020603050405020304" pitchFamily="18" charset="0"/>
              </a:rPr>
              <a:t> Minh</a:t>
            </a:r>
            <a:endParaRPr lang="en-US"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p57"/>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Lobster"/>
                <a:ea typeface="Lobster"/>
                <a:cs typeface="Lobster"/>
                <a:sym typeface="Lobster"/>
              </a:rPr>
              <a:t>6.2.1 Quan điểm về vai trò và sức mạnh của đạo đức</a:t>
            </a:r>
            <a:endParaRPr dirty="0"/>
          </a:p>
        </p:txBody>
      </p:sp>
      <p:sp>
        <p:nvSpPr>
          <p:cNvPr id="717" name="Google Shape;717;p57"/>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718" name="Google Shape;718;p57"/>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Lobster"/>
                <a:ea typeface="Lobster"/>
                <a:cs typeface="Lobster"/>
                <a:sym typeface="Lobster"/>
              </a:rPr>
              <a:t>Tư tưởng Hồ Chí Minh về đạo đức</a:t>
            </a:r>
            <a:endParaRPr/>
          </a:p>
        </p:txBody>
      </p:sp>
      <p:sp>
        <p:nvSpPr>
          <p:cNvPr id="719" name="Google Shape;719;p57"/>
          <p:cNvSpPr txBox="1"/>
          <p:nvPr/>
        </p:nvSpPr>
        <p:spPr>
          <a:xfrm>
            <a:off x="449600" y="1336850"/>
            <a:ext cx="7975800" cy="3774336"/>
          </a:xfrm>
          <a:prstGeom prst="rect">
            <a:avLst/>
          </a:prstGeom>
          <a:noFill/>
          <a:ln>
            <a:noFill/>
          </a:ln>
        </p:spPr>
        <p:txBody>
          <a:bodyPr spcFirstLastPara="1" wrap="square" lIns="91425" tIns="91425" rIns="91425" bIns="91425" anchor="t" anchorCtr="0">
            <a:spAutoFit/>
          </a:bodyPr>
          <a:lstStyle/>
          <a:p>
            <a:pPr marL="457200" lvl="0" indent="-342900" algn="l" rtl="0">
              <a:lnSpc>
                <a:spcPct val="107000"/>
              </a:lnSpc>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Tư tưởng đạo đức Hồ Chí Minh là đạo đức trong hành động, lấy hiệu quả thực tế làm thước đo</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lnSpc>
                <a:spcPct val="107000"/>
              </a:lnSpc>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914400" lvl="1" indent="-317500" algn="l" rtl="0">
              <a:lnSpc>
                <a:spcPct val="107000"/>
              </a:lnSpc>
              <a:spcBef>
                <a:spcPts val="0"/>
              </a:spcBef>
              <a:spcAft>
                <a:spcPts val="0"/>
              </a:spcAft>
              <a:buClr>
                <a:srgbClr val="5A3015"/>
              </a:buClr>
              <a:buSzPts val="14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Đức và tài, hồng và chuyên, phẩm chất và năng lực phải thống nhất làm một</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914400" lvl="1" indent="-228600" algn="l" rtl="0">
              <a:lnSpc>
                <a:spcPct val="107000"/>
              </a:lnSpc>
              <a:spcBef>
                <a:spcPts val="0"/>
              </a:spcBef>
              <a:spcAft>
                <a:spcPts val="0"/>
              </a:spcAft>
              <a:buClr>
                <a:srgbClr val="000000"/>
              </a:buClr>
              <a:buSzPts val="14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914400" lvl="1" indent="-317500" algn="l" rtl="0">
              <a:lnSpc>
                <a:spcPct val="90000"/>
              </a:lnSpc>
              <a:spcBef>
                <a:spcPts val="0"/>
              </a:spcBef>
              <a:spcAft>
                <a:spcPts val="0"/>
              </a:spcAft>
              <a:buClr>
                <a:srgbClr val="5A3015"/>
              </a:buClr>
              <a:buSzPts val="14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Trong đó: đức là gốc của tài, hồng là gốc của chuyên, phẩm chất là gốc của năng lực. Tài là thể hiện cụ thể của đức trong hiệu quả hành động</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914400" lvl="1" indent="-228600" algn="l" rtl="0">
              <a:lnSpc>
                <a:spcPct val="90000"/>
              </a:lnSpc>
              <a:spcBef>
                <a:spcPts val="0"/>
              </a:spcBef>
              <a:spcAft>
                <a:spcPts val="0"/>
              </a:spcAft>
              <a:buClr>
                <a:srgbClr val="000000"/>
              </a:buClr>
              <a:buSzPts val="14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lnSpc>
                <a:spcPct val="107000"/>
              </a:lnSpc>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là nhân tố tạo nên sức hấp dẫn của chủ nghĩa xã hội</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914400" lvl="1" indent="-228600" algn="l" rtl="0">
              <a:lnSpc>
                <a:spcPct val="107000"/>
              </a:lnSpc>
              <a:spcBef>
                <a:spcPts val="0"/>
              </a:spcBef>
              <a:spcAft>
                <a:spcPts val="0"/>
              </a:spcAft>
              <a:buClr>
                <a:srgbClr val="000000"/>
              </a:buClr>
              <a:buSzPts val="14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228600" algn="l" rtl="0">
              <a:lnSpc>
                <a:spcPct val="90000"/>
              </a:lnSpc>
              <a:spcBef>
                <a:spcPts val="0"/>
              </a:spcBef>
              <a:spcAft>
                <a:spcPts val="0"/>
              </a:spcAft>
              <a:buClr>
                <a:srgbClr val="5A3015"/>
              </a:buClr>
              <a:buSzPts val="1800"/>
              <a:buFont typeface="Lora"/>
              <a:buNone/>
            </a:pPr>
            <a:endParaRPr sz="11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ctr" rtl="0">
              <a:lnSpc>
                <a:spcPct val="115000"/>
              </a:lnSpc>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20" name="Google Shape;720;p57"/>
          <p:cNvSpPr txBox="1"/>
          <p:nvPr/>
        </p:nvSpPr>
        <p:spPr>
          <a:xfrm>
            <a:off x="584100" y="1508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4"/>
        <p:cNvGrpSpPr/>
        <p:nvPr/>
      </p:nvGrpSpPr>
      <p:grpSpPr>
        <a:xfrm>
          <a:off x="0" y="0"/>
          <a:ext cx="0" cy="0"/>
          <a:chOff x="0" y="0"/>
          <a:chExt cx="0" cy="0"/>
        </a:xfrm>
      </p:grpSpPr>
      <p:sp>
        <p:nvSpPr>
          <p:cNvPr id="725" name="Google Shape;725;p58"/>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6.2.1 Quan điểm về vai trò và sức mạnh của đạo đức</a:t>
            </a:r>
            <a:endParaRPr dirty="0">
              <a:latin typeface="Times New Roman" panose="02020603050405020304" pitchFamily="18" charset="0"/>
              <a:cs typeface="Times New Roman" panose="02020603050405020304" pitchFamily="18" charset="0"/>
            </a:endParaRPr>
          </a:p>
        </p:txBody>
      </p:sp>
      <p:sp>
        <p:nvSpPr>
          <p:cNvPr id="726" name="Google Shape;726;p58"/>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27" name="Google Shape;727;p58"/>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28" name="Google Shape;728;p58"/>
          <p:cNvSpPr txBox="1"/>
          <p:nvPr/>
        </p:nvSpPr>
        <p:spPr>
          <a:xfrm>
            <a:off x="416147" y="1344647"/>
            <a:ext cx="3520233" cy="2719176"/>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Vai trò của đạo đức còn thể hiện là thước đo lòng cao thượng của con người</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Hồ Chí Minh hết sức quan tâm giáo dục toàn diện cho các em học sinh, sinh viên cả “Đức, Trí, Thể, Mỹ”. </a:t>
            </a:r>
            <a:endParaRPr sz="11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ctr" rtl="0">
              <a:lnSpc>
                <a:spcPct val="115000"/>
              </a:lnSpc>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29" name="Google Shape;729;p58"/>
          <p:cNvSpPr txBox="1"/>
          <p:nvPr/>
        </p:nvSpPr>
        <p:spPr>
          <a:xfrm>
            <a:off x="584100" y="15082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0419844-37D9-4DD1-AC13-F19809A0C596}"/>
              </a:ext>
            </a:extLst>
          </p:cNvPr>
          <p:cNvPicPr>
            <a:picLocks noChangeAspect="1"/>
          </p:cNvPicPr>
          <p:nvPr/>
        </p:nvPicPr>
        <p:blipFill>
          <a:blip r:embed="rId3"/>
          <a:stretch>
            <a:fillRect/>
          </a:stretch>
        </p:blipFill>
        <p:spPr>
          <a:xfrm>
            <a:off x="4835388" y="1397847"/>
            <a:ext cx="3400900" cy="238158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a:extLst>
              <a:ext uri="{FF2B5EF4-FFF2-40B4-BE49-F238E27FC236}">
                <a16:creationId xmlns:a16="http://schemas.microsoft.com/office/drawing/2014/main" id="{2322DC12-FB56-4D97-93EA-128C321A8E66}"/>
              </a:ext>
            </a:extLst>
          </p:cNvPr>
          <p:cNvSpPr txBox="1"/>
          <p:nvPr/>
        </p:nvSpPr>
        <p:spPr>
          <a:xfrm>
            <a:off x="4247051" y="4107319"/>
            <a:ext cx="4577574" cy="1036181"/>
          </a:xfrm>
          <a:prstGeom prst="rect">
            <a:avLst/>
          </a:prstGeom>
          <a:noFill/>
        </p:spPr>
        <p:txBody>
          <a:bodyPr wrap="square">
            <a:spAutoFit/>
          </a:bodyPr>
          <a:lstStyle/>
          <a:p>
            <a:pPr marL="0" marR="0" algn="ctr">
              <a:lnSpc>
                <a:spcPts val="1700"/>
              </a:lnSpc>
              <a:spcBef>
                <a:spcPts val="600"/>
              </a:spcBef>
              <a:spcAft>
                <a:spcPts val="600"/>
              </a:spcAft>
            </a:pPr>
            <a:r>
              <a:rPr lang="en-US" b="1" i="1" dirty="0" err="1">
                <a:solidFill>
                  <a:srgbClr val="000000"/>
                </a:solidFill>
                <a:effectLst/>
                <a:latin typeface="Times New Roman" panose="02020603050405020304" pitchFamily="18" charset="0"/>
                <a:cs typeface="Times New Roman" panose="02020603050405020304" pitchFamily="18" charset="0"/>
              </a:rPr>
              <a:t>Bác</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Hồ</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nói</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chuyện</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với</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cán</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bộ</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và</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sinh</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viên</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Bách</a:t>
            </a:r>
            <a:r>
              <a:rPr lang="en-US" b="1" i="1" dirty="0">
                <a:solidFill>
                  <a:srgbClr val="000000"/>
                </a:solidFill>
                <a:effectLst/>
                <a:latin typeface="Times New Roman" panose="02020603050405020304" pitchFamily="18" charset="0"/>
                <a:cs typeface="Times New Roman" panose="02020603050405020304" pitchFamily="18" charset="0"/>
              </a:rPr>
              <a:t> khoa </a:t>
            </a:r>
            <a:r>
              <a:rPr lang="en-US" b="1" i="1" dirty="0" err="1">
                <a:solidFill>
                  <a:srgbClr val="000000"/>
                </a:solidFill>
                <a:effectLst/>
                <a:latin typeface="Times New Roman" panose="02020603050405020304" pitchFamily="18" charset="0"/>
                <a:cs typeface="Times New Roman" panose="02020603050405020304" pitchFamily="18" charset="0"/>
              </a:rPr>
              <a:t>tại</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nhà</a:t>
            </a:r>
            <a:r>
              <a:rPr lang="en-US" b="1" i="1" dirty="0">
                <a:solidFill>
                  <a:srgbClr val="000000"/>
                </a:solidFill>
                <a:effectLst/>
                <a:latin typeface="Times New Roman" panose="02020603050405020304" pitchFamily="18" charset="0"/>
                <a:cs typeface="Times New Roman" panose="02020603050405020304" pitchFamily="18" charset="0"/>
              </a:rPr>
              <a:t> ở </a:t>
            </a:r>
            <a:r>
              <a:rPr lang="en-US" b="1" i="1" dirty="0" err="1">
                <a:solidFill>
                  <a:srgbClr val="000000"/>
                </a:solidFill>
                <a:effectLst/>
                <a:latin typeface="Times New Roman" panose="02020603050405020304" pitchFamily="18" charset="0"/>
                <a:cs typeface="Times New Roman" panose="02020603050405020304" pitchFamily="18" charset="0"/>
              </a:rPr>
              <a:t>sinh</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viên</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sáng</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mùng</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Một</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Tết</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Mậu</a:t>
            </a:r>
            <a:r>
              <a:rPr lang="en-US" b="1" i="1" dirty="0">
                <a:solidFill>
                  <a:srgbClr val="000000"/>
                </a:solidFill>
                <a:effectLst/>
                <a:latin typeface="Times New Roman" panose="02020603050405020304" pitchFamily="18" charset="0"/>
                <a:cs typeface="Times New Roman" panose="02020603050405020304" pitchFamily="18" charset="0"/>
              </a:rPr>
              <a:t> </a:t>
            </a:r>
            <a:r>
              <a:rPr lang="en-US" b="1" i="1" dirty="0" err="1">
                <a:solidFill>
                  <a:srgbClr val="000000"/>
                </a:solidFill>
                <a:effectLst/>
                <a:latin typeface="Times New Roman" panose="02020603050405020304" pitchFamily="18" charset="0"/>
                <a:cs typeface="Times New Roman" panose="02020603050405020304" pitchFamily="18" charset="0"/>
              </a:rPr>
              <a:t>Tuất</a:t>
            </a:r>
            <a:r>
              <a:rPr lang="en-US" b="1" i="1" dirty="0">
                <a:solidFill>
                  <a:srgbClr val="000000"/>
                </a:solidFill>
                <a:effectLst/>
                <a:latin typeface="Times New Roman" panose="02020603050405020304" pitchFamily="18" charset="0"/>
                <a:cs typeface="Times New Roman" panose="02020603050405020304" pitchFamily="18" charset="0"/>
              </a:rPr>
              <a:t> (1958).</a:t>
            </a:r>
            <a:endParaRPr lang="en-US" b="1" i="0" dirty="0">
              <a:solidFill>
                <a:srgbClr val="333333"/>
              </a:solidFill>
              <a:effectLst/>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4921200" y="2168474"/>
            <a:ext cx="3873600" cy="26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4000" dirty="0">
                <a:latin typeface="Times New Roman" panose="02020603050405020304" pitchFamily="18" charset="0"/>
                <a:ea typeface="Lobster"/>
                <a:cs typeface="Times New Roman" panose="02020603050405020304" pitchFamily="18" charset="0"/>
                <a:sym typeface="Lobster"/>
              </a:rPr>
              <a:t>Quan điểm về những chuẩn mực đạo đức cách mạng</a:t>
            </a:r>
            <a:endParaRPr sz="4000" dirty="0">
              <a:latin typeface="Times New Roman" panose="02020603050405020304" pitchFamily="18" charset="0"/>
              <a:ea typeface="Lobster"/>
              <a:cs typeface="Times New Roman" panose="02020603050405020304" pitchFamily="18" charset="0"/>
              <a:sym typeface="Lobster"/>
            </a:endParaRPr>
          </a:p>
        </p:txBody>
      </p:sp>
      <p:sp>
        <p:nvSpPr>
          <p:cNvPr id="659" name="Google Shape;659;p51"/>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latin typeface="Times New Roman" panose="02020603050405020304" pitchFamily="18" charset="0"/>
                <a:cs typeface="Times New Roman" panose="02020603050405020304" pitchFamily="18" charset="0"/>
              </a:rPr>
              <a:t>6.2.2</a:t>
            </a:r>
            <a:endParaRPr dirty="0">
              <a:latin typeface="Times New Roman" panose="02020603050405020304" pitchFamily="18" charset="0"/>
              <a:cs typeface="Times New Roman" panose="02020603050405020304" pitchFamily="18" charset="0"/>
            </a:endParaRPr>
          </a:p>
        </p:txBody>
      </p:sp>
      <p:sp>
        <p:nvSpPr>
          <p:cNvPr id="660" name="Google Shape;660;p51"/>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61" name="Google Shape;661;p51"/>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ea typeface="Lobster"/>
              <a:cs typeface="Times New Roman" panose="02020603050405020304" pitchFamily="18" charset="0"/>
              <a:sym typeface="Lobster"/>
            </a:endParaRPr>
          </a:p>
          <a:p>
            <a:pPr marL="0" lvl="0" indent="0" algn="ctr"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ctr" rtl="0">
              <a:lnSpc>
                <a:spcPct val="100000"/>
              </a:lnSpc>
              <a:spcBef>
                <a:spcPts val="160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535695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4"/>
        <p:cNvGrpSpPr/>
        <p:nvPr/>
      </p:nvGrpSpPr>
      <p:grpSpPr>
        <a:xfrm>
          <a:off x="0" y="0"/>
          <a:ext cx="0" cy="0"/>
          <a:chOff x="0" y="0"/>
          <a:chExt cx="0" cy="0"/>
        </a:xfrm>
      </p:grpSpPr>
      <p:sp>
        <p:nvSpPr>
          <p:cNvPr id="735" name="Google Shape;735;p59"/>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6.2.2 Quan điểm về những chuẩn mực đạo đức cách mạng </a:t>
            </a:r>
            <a:endParaRPr sz="20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2000" dirty="0">
              <a:solidFill>
                <a:srgbClr val="233C4F"/>
              </a:solidFill>
              <a:latin typeface="Times New Roman" panose="02020603050405020304" pitchFamily="18" charset="0"/>
              <a:ea typeface="Lobster"/>
              <a:cs typeface="Times New Roman" panose="02020603050405020304" pitchFamily="18" charset="0"/>
              <a:sym typeface="Lobster"/>
            </a:endParaRPr>
          </a:p>
        </p:txBody>
      </p:sp>
      <p:sp>
        <p:nvSpPr>
          <p:cNvPr id="736" name="Google Shape;736;p59"/>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37" name="Google Shape;737;p59"/>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38" name="Google Shape;738;p59"/>
          <p:cNvSpPr txBox="1"/>
          <p:nvPr/>
        </p:nvSpPr>
        <p:spPr>
          <a:xfrm>
            <a:off x="584075" y="1336849"/>
            <a:ext cx="7975800" cy="1569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mj-lt"/>
              <a:buAutoNum type="alphaLcParen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Trung với nước, hiếu với dân</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571500" lvl="0" indent="-342900" algn="l" rtl="0">
              <a:spcBef>
                <a:spcPts val="0"/>
              </a:spcBef>
              <a:spcAft>
                <a:spcPts val="0"/>
              </a:spcAft>
              <a:buClr>
                <a:srgbClr val="000000"/>
              </a:buClr>
              <a:buSzPts val="1800"/>
              <a:buFont typeface="+mj-lt"/>
              <a:buAutoNum type="alphaLcParenR"/>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mj-lt"/>
              <a:buAutoNum type="alphaLcParen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Cần, kiệm, liêm, chính, chí công vô tư</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40" name="Google Shape;740;p59"/>
          <p:cNvSpPr txBox="1"/>
          <p:nvPr/>
        </p:nvSpPr>
        <p:spPr>
          <a:xfrm>
            <a:off x="4010991" y="2844586"/>
            <a:ext cx="4885200" cy="2046300"/>
          </a:xfrm>
          <a:prstGeom prst="rect">
            <a:avLst/>
          </a:prstGeom>
          <a:noFill/>
          <a:ln>
            <a:noFill/>
          </a:ln>
        </p:spPr>
        <p:txBody>
          <a:bodyPr spcFirstLastPara="1" wrap="square" lIns="91425" tIns="91425" rIns="91425" bIns="91425" anchor="ctr" anchorCtr="0">
            <a:noAutofit/>
          </a:bodyPr>
          <a:lstStyle/>
          <a:p>
            <a:pPr marL="457200" marR="0" lvl="0" indent="-228600" algn="l" rtl="0">
              <a:lnSpc>
                <a:spcPct val="100000"/>
              </a:lnSpc>
              <a:spcBef>
                <a:spcPts val="0"/>
              </a:spcBef>
              <a:spcAft>
                <a:spcPts val="0"/>
              </a:spcAft>
              <a:buClr>
                <a:srgbClr val="5A3015"/>
              </a:buClr>
              <a:buSzPts val="1800"/>
              <a:buFont typeface="Lora"/>
              <a:buNone/>
            </a:pPr>
            <a:endParaRP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endParaRPr>
          </a:p>
          <a:p>
            <a:pPr marL="114300" marR="0" lvl="0" algn="l" rtl="0">
              <a:lnSpc>
                <a:spcPct val="100000"/>
              </a:lnSpc>
              <a:spcBef>
                <a:spcPts val="0"/>
              </a:spcBef>
              <a:spcAft>
                <a:spcPts val="0"/>
              </a:spcAft>
              <a:buClr>
                <a:srgbClr val="5A3015"/>
              </a:buClr>
              <a:buSzPts val="1800"/>
            </a:pP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c) Thương yêu con người, sống có tình có nghĩa</a:t>
            </a:r>
            <a:endParaRPr lang="fr" dirty="0">
              <a:latin typeface="Times New Roman" panose="02020603050405020304" pitchFamily="18" charset="0"/>
              <a:ea typeface="Lobster"/>
              <a:cs typeface="Times New Roman" panose="02020603050405020304" pitchFamily="18" charset="0"/>
            </a:endParaRPr>
          </a:p>
          <a:p>
            <a:pPr marL="114300" marR="0" lvl="0" algn="l" rtl="0">
              <a:lnSpc>
                <a:spcPct val="100000"/>
              </a:lnSpc>
              <a:spcBef>
                <a:spcPts val="0"/>
              </a:spcBef>
              <a:spcAft>
                <a:spcPts val="0"/>
              </a:spcAft>
              <a:buClr>
                <a:srgbClr val="5A3015"/>
              </a:buClr>
              <a:buSzPts val="1800"/>
            </a:pPr>
            <a:endPar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endParaRPr>
          </a:p>
          <a:p>
            <a:pPr marL="114300" marR="0" lvl="0" algn="l" rtl="0">
              <a:lnSpc>
                <a:spcPct val="100000"/>
              </a:lnSpc>
              <a:spcBef>
                <a:spcPts val="0"/>
              </a:spcBef>
              <a:spcAft>
                <a:spcPts val="0"/>
              </a:spcAft>
              <a:buClr>
                <a:srgbClr val="5A3015"/>
              </a:buClr>
              <a:buSzPts val="1800"/>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d) </a:t>
            </a:r>
            <a:r>
              <a:rPr lang="fr" sz="1800" b="0" i="0" u="none" strike="noStrike" cap="none" dirty="0">
                <a:solidFill>
                  <a:srgbClr val="5A3015"/>
                </a:solidFill>
                <a:latin typeface="Times New Roman" panose="02020603050405020304" pitchFamily="18" charset="0"/>
                <a:ea typeface="Lobster"/>
                <a:cs typeface="Times New Roman" panose="02020603050405020304" pitchFamily="18" charset="0"/>
                <a:sym typeface="Lobster"/>
              </a:rPr>
              <a:t>Tinh thần quốc tế trong sáng</a:t>
            </a:r>
            <a:endParaRPr dirty="0">
              <a:latin typeface="Times New Roman" panose="02020603050405020304" pitchFamily="18" charset="0"/>
              <a:cs typeface="Times New Roman" panose="02020603050405020304" pitchFamily="18" charset="0"/>
            </a:endParaRPr>
          </a:p>
        </p:txBody>
      </p:sp>
      <p:pic>
        <p:nvPicPr>
          <p:cNvPr id="741" name="Google Shape;741;p59"/>
          <p:cNvPicPr preferRelativeResize="0"/>
          <p:nvPr/>
        </p:nvPicPr>
        <p:blipFill>
          <a:blip r:embed="rId3">
            <a:alphaModFix/>
          </a:blip>
          <a:stretch>
            <a:fillRect/>
          </a:stretch>
        </p:blipFill>
        <p:spPr>
          <a:xfrm>
            <a:off x="4868900" y="1263337"/>
            <a:ext cx="3052325" cy="1716925"/>
          </a:xfrm>
          <a:prstGeom prst="rect">
            <a:avLst/>
          </a:prstGeom>
          <a:noFill/>
          <a:ln w="88900" cap="sq" cmpd="sng">
            <a:solidFill>
              <a:srgbClr val="FFFFFF"/>
            </a:solidFill>
            <a:prstDash val="solid"/>
            <a:miter lim="8000"/>
            <a:headEnd type="none" w="sm" len="sm"/>
            <a:tailEnd type="none" w="sm" len="sm"/>
          </a:ln>
          <a:effectLst>
            <a:outerShdw blurRad="55000" dist="18000" dir="5400000" algn="tl" rotWithShape="0">
              <a:srgbClr val="000000">
                <a:alpha val="40000"/>
              </a:srgbClr>
            </a:outerShdw>
          </a:effectLst>
        </p:spPr>
      </p:pic>
      <p:pic>
        <p:nvPicPr>
          <p:cNvPr id="742" name="Google Shape;742;p59"/>
          <p:cNvPicPr preferRelativeResize="0"/>
          <p:nvPr/>
        </p:nvPicPr>
        <p:blipFill>
          <a:blip r:embed="rId4">
            <a:alphaModFix/>
          </a:blip>
          <a:stretch>
            <a:fillRect/>
          </a:stretch>
        </p:blipFill>
        <p:spPr>
          <a:xfrm>
            <a:off x="828825" y="2544204"/>
            <a:ext cx="3089075" cy="2295625"/>
          </a:xfrm>
          <a:prstGeom prst="rect">
            <a:avLst/>
          </a:prstGeom>
          <a:noFill/>
          <a:ln w="88900" cap="sq" cmpd="sng">
            <a:solidFill>
              <a:srgbClr val="FFFFFF"/>
            </a:solidFill>
            <a:prstDash val="solid"/>
            <a:miter lim="8000"/>
            <a:headEnd type="none" w="sm" len="sm"/>
            <a:tailEnd type="none" w="sm" len="sm"/>
          </a:ln>
          <a:effectLst>
            <a:outerShdw blurRad="55000" dist="18000" dir="5400000" algn="tl" rotWithShape="0">
              <a:srgbClr val="000000">
                <a:alpha val="40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5029977" y="2246533"/>
            <a:ext cx="3873600" cy="265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 sz="4000" dirty="0">
                <a:latin typeface="Times New Roman" panose="02020603050405020304" pitchFamily="18" charset="0"/>
                <a:ea typeface="Lobster"/>
                <a:cs typeface="Times New Roman" panose="02020603050405020304" pitchFamily="18" charset="0"/>
                <a:sym typeface="Lobster"/>
              </a:rPr>
              <a:t>Quan điểm về những nguyên tắc xây dựng đạo đức cách mạng</a:t>
            </a:r>
            <a:endParaRPr sz="4000" dirty="0">
              <a:latin typeface="Times New Roman" panose="02020603050405020304" pitchFamily="18" charset="0"/>
              <a:ea typeface="Lobster"/>
              <a:cs typeface="Times New Roman" panose="02020603050405020304" pitchFamily="18" charset="0"/>
              <a:sym typeface="Lobster"/>
            </a:endParaRPr>
          </a:p>
        </p:txBody>
      </p:sp>
      <p:sp>
        <p:nvSpPr>
          <p:cNvPr id="659" name="Google Shape;659;p51"/>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latin typeface="Times New Roman" panose="02020603050405020304" pitchFamily="18" charset="0"/>
                <a:cs typeface="Times New Roman" panose="02020603050405020304" pitchFamily="18" charset="0"/>
              </a:rPr>
              <a:t>6.2.3</a:t>
            </a:r>
            <a:endParaRPr dirty="0">
              <a:latin typeface="Times New Roman" panose="02020603050405020304" pitchFamily="18" charset="0"/>
              <a:cs typeface="Times New Roman" panose="02020603050405020304" pitchFamily="18" charset="0"/>
            </a:endParaRPr>
          </a:p>
        </p:txBody>
      </p:sp>
      <p:sp>
        <p:nvSpPr>
          <p:cNvPr id="660" name="Google Shape;660;p51"/>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661" name="Google Shape;661;p51"/>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ea typeface="Lobster"/>
              <a:cs typeface="Times New Roman" panose="02020603050405020304" pitchFamily="18" charset="0"/>
              <a:sym typeface="Lobster"/>
            </a:endParaRPr>
          </a:p>
          <a:p>
            <a:pPr marL="0" lvl="0" indent="0" algn="ctr" rtl="0">
              <a:spcBef>
                <a:spcPts val="0"/>
              </a:spcBef>
              <a:spcAft>
                <a:spcPts val="0"/>
              </a:spcAft>
              <a:buNone/>
            </a:pPr>
            <a:endParaRPr>
              <a:latin typeface="Times New Roman" panose="02020603050405020304" pitchFamily="18" charset="0"/>
              <a:cs typeface="Times New Roman" panose="02020603050405020304" pitchFamily="18" charset="0"/>
            </a:endParaRPr>
          </a:p>
          <a:p>
            <a:pPr marL="0" lvl="0" indent="0" algn="ctr" rtl="0">
              <a:lnSpc>
                <a:spcPct val="100000"/>
              </a:lnSpc>
              <a:spcBef>
                <a:spcPts val="160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33620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6"/>
        <p:cNvGrpSpPr/>
        <p:nvPr/>
      </p:nvGrpSpPr>
      <p:grpSpPr>
        <a:xfrm>
          <a:off x="0" y="0"/>
          <a:ext cx="0" cy="0"/>
          <a:chOff x="0" y="0"/>
          <a:chExt cx="0" cy="0"/>
        </a:xfrm>
      </p:grpSpPr>
      <p:sp>
        <p:nvSpPr>
          <p:cNvPr id="747" name="Google Shape;747;p60"/>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6.2.3 Quan điểm về những nguyên tắc xây dựng đạo đức cách mạng</a:t>
            </a:r>
            <a:endParaRPr dirty="0">
              <a:latin typeface="Times New Roman" panose="02020603050405020304" pitchFamily="18" charset="0"/>
              <a:cs typeface="Times New Roman" panose="02020603050405020304" pitchFamily="18" charset="0"/>
            </a:endParaRPr>
          </a:p>
        </p:txBody>
      </p:sp>
      <p:sp>
        <p:nvSpPr>
          <p:cNvPr id="748" name="Google Shape;748;p60"/>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49" name="Google Shape;749;p60"/>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50" name="Google Shape;750;p60"/>
          <p:cNvSpPr txBox="1"/>
          <p:nvPr/>
        </p:nvSpPr>
        <p:spPr>
          <a:xfrm>
            <a:off x="584075" y="1716225"/>
            <a:ext cx="7975800" cy="32325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 Dân tộc ta có truyền thống trọng đạo đức. Trong khi đề cao các chuẩn mực đạo đức cần có, nhân dân ta cũng đòi hỏi nó phải được thể hiện trong hành vi hằng ngày, tức là trong thực hành đạo đức</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22860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914400" lvl="1" indent="-317500" algn="l" rtl="0">
              <a:spcBef>
                <a:spcPts val="0"/>
              </a:spcBef>
              <a:spcAft>
                <a:spcPts val="0"/>
              </a:spcAft>
              <a:buClr>
                <a:srgbClr val="5A3015"/>
              </a:buClr>
              <a:buSzPts val="14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Ca dao, tục ngữ khi đưa ra hình ảnh "nói như rồng leo, làm như mèo mửa" chính là để tỏ thái độ phê phán đối với thói đạo đức giả: nói không đi đôi với làm, nói nhiều làm ít, nói hay làm dở, nói một đàng, làm một nẻo,...</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914400" lvl="1" indent="-228600" algn="l" rtl="0">
              <a:spcBef>
                <a:spcPts val="0"/>
              </a:spcBef>
              <a:spcAft>
                <a:spcPts val="0"/>
              </a:spcAft>
              <a:buClr>
                <a:srgbClr val="000000"/>
              </a:buClr>
              <a:buSzPts val="14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Các học thuyết đạo đức và tôn giáo xưa nay đều coi trọng nguyên tắc "nói đi đôi với làm", song trong thực tế nó không thực hiện được bao nhiêu</a:t>
            </a: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51" name="Google Shape;751;p60"/>
          <p:cNvSpPr txBox="1"/>
          <p:nvPr/>
        </p:nvSpPr>
        <p:spPr>
          <a:xfrm>
            <a:off x="538000" y="1114988"/>
            <a:ext cx="511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a) Nói đi đôi với làm, phải nêu gương về đạo đức</a:t>
            </a:r>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6"/>
          </a:fgClr>
          <a:bgClr>
            <a:schemeClr val="bg1"/>
          </a:bgClr>
        </a:patt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508896" y="1753834"/>
            <a:ext cx="8370000" cy="1635831"/>
          </a:xfrm>
          <a:prstGeom prst="rect">
            <a:avLst/>
          </a:prstGeom>
          <a:noFill/>
          <a:ln>
            <a:noFill/>
          </a:ln>
        </p:spPr>
        <p:txBody>
          <a:bodyPr spcFirstLastPara="1" wrap="square" lIns="91425" tIns="91425" rIns="91425" bIns="91425" anchor="b" anchorCtr="0">
            <a:noAutofit/>
          </a:bodyPr>
          <a:lstStyle/>
          <a:p>
            <a:pPr lvl="0" algn="ctr" rtl="0">
              <a:lnSpc>
                <a:spcPct val="100000"/>
              </a:lnSpc>
              <a:spcBef>
                <a:spcPts val="0"/>
              </a:spcBef>
              <a:spcAft>
                <a:spcPts val="0"/>
              </a:spcAft>
              <a:buSzPts val="5000"/>
            </a:pPr>
            <a:r>
              <a:rPr lang="en-US" sz="5000" dirty="0">
                <a:latin typeface="Times New Roman" panose="02020603050405020304" pitchFamily="18" charset="0"/>
                <a:ea typeface="Arial"/>
                <a:cs typeface="Times New Roman" panose="02020603050405020304" pitchFamily="18" charset="0"/>
                <a:sym typeface="Arial"/>
              </a:rPr>
              <a:t>6.1. </a:t>
            </a:r>
            <a:r>
              <a:rPr lang="en-US" sz="5000" dirty="0" err="1">
                <a:latin typeface="Times New Roman" panose="02020603050405020304" pitchFamily="18" charset="0"/>
                <a:ea typeface="Arial"/>
                <a:cs typeface="Times New Roman" panose="02020603050405020304" pitchFamily="18" charset="0"/>
                <a:sym typeface="Arial"/>
              </a:rPr>
              <a:t>Tư</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tưởng</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Hồ</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Chí</a:t>
            </a:r>
            <a:r>
              <a:rPr lang="en-US" sz="5000" dirty="0">
                <a:latin typeface="Times New Roman" panose="02020603050405020304" pitchFamily="18" charset="0"/>
                <a:ea typeface="Arial"/>
                <a:cs typeface="Times New Roman" panose="02020603050405020304" pitchFamily="18" charset="0"/>
                <a:sym typeface="Arial"/>
              </a:rPr>
              <a:t> Minh </a:t>
            </a:r>
            <a:r>
              <a:rPr lang="en-US" sz="5000" dirty="0" err="1">
                <a:latin typeface="Times New Roman" panose="02020603050405020304" pitchFamily="18" charset="0"/>
                <a:ea typeface="Arial"/>
                <a:cs typeface="Times New Roman" panose="02020603050405020304" pitchFamily="18" charset="0"/>
                <a:sym typeface="Arial"/>
              </a:rPr>
              <a:t>về</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văn</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hóa</a:t>
            </a:r>
            <a:endParaRPr sz="5000" dirty="0">
              <a:latin typeface="Times New Roman" panose="02020603050405020304" pitchFamily="18" charset="0"/>
              <a:ea typeface="Arial"/>
              <a:cs typeface="Times New Roman" panose="02020603050405020304" pitchFamily="18" charset="0"/>
              <a:sym typeface="Aria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5"/>
        <p:cNvGrpSpPr/>
        <p:nvPr/>
      </p:nvGrpSpPr>
      <p:grpSpPr>
        <a:xfrm>
          <a:off x="0" y="0"/>
          <a:ext cx="0" cy="0"/>
          <a:chOff x="0" y="0"/>
          <a:chExt cx="0" cy="0"/>
        </a:xfrm>
      </p:grpSpPr>
      <p:sp>
        <p:nvSpPr>
          <p:cNvPr id="756" name="Google Shape;756;p61"/>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6.2.3 Quan điểm về những nguyên tắc xây dựng đạo đức cách mạng</a:t>
            </a:r>
            <a:endParaRPr dirty="0">
              <a:latin typeface="Times New Roman" panose="02020603050405020304" pitchFamily="18" charset="0"/>
              <a:cs typeface="Times New Roman" panose="02020603050405020304" pitchFamily="18" charset="0"/>
            </a:endParaRPr>
          </a:p>
        </p:txBody>
      </p:sp>
      <p:sp>
        <p:nvSpPr>
          <p:cNvPr id="757" name="Google Shape;757;p61"/>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58" name="Google Shape;758;p61"/>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59" name="Google Shape;759;p61"/>
          <p:cNvSpPr txBox="1"/>
          <p:nvPr/>
        </p:nvSpPr>
        <p:spPr>
          <a:xfrm>
            <a:off x="584075" y="1716225"/>
            <a:ext cx="7975800" cy="12930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Hồ Chí Minh không phải là đạo đức tu thân mà là đạo đức dấn thân, tức là đạo đức gắn liền với hành động, nói để làm, nhất là nói về đạo đức phải đi đôi với thực hành đạo đức, mà phải làm có hiệu quả</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60" name="Google Shape;760;p61"/>
          <p:cNvSpPr txBox="1"/>
          <p:nvPr/>
        </p:nvSpPr>
        <p:spPr>
          <a:xfrm>
            <a:off x="538000" y="1114988"/>
            <a:ext cx="511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a) Nói đi đôi với làm, phải nêu gương về đạo đức</a:t>
            </a:r>
            <a:endParaRPr>
              <a:latin typeface="Times New Roman" panose="02020603050405020304" pitchFamily="18" charset="0"/>
              <a:cs typeface="Times New Roman" panose="02020603050405020304" pitchFamily="18" charset="0"/>
            </a:endParaRPr>
          </a:p>
        </p:txBody>
      </p:sp>
      <p:sp>
        <p:nvSpPr>
          <p:cNvPr id="761" name="Google Shape;761;p61"/>
          <p:cNvSpPr txBox="1"/>
          <p:nvPr/>
        </p:nvSpPr>
        <p:spPr>
          <a:xfrm>
            <a:off x="691200" y="2624900"/>
            <a:ext cx="5041800" cy="1846629"/>
          </a:xfrm>
          <a:prstGeom prst="rect">
            <a:avLst/>
          </a:prstGeom>
          <a:noFill/>
          <a:ln>
            <a:noFill/>
          </a:ln>
        </p:spPr>
        <p:txBody>
          <a:bodyPr spcFirstLastPara="1" wrap="square" lIns="91425" tIns="91425" rIns="91425" bIns="91425" anchor="t" anchorCtr="0">
            <a:spAutoFit/>
          </a:bodyPr>
          <a:lstStyle/>
          <a:p>
            <a:pPr marL="914400" lvl="1" indent="-317500" algn="just" rtl="0">
              <a:spcBef>
                <a:spcPts val="0"/>
              </a:spcBef>
              <a:spcAft>
                <a:spcPts val="0"/>
              </a:spcAft>
              <a:buClr>
                <a:srgbClr val="5A3015"/>
              </a:buClr>
              <a:buSzPts val="14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Là nguyên tắc quan trọng bậc nhất trong xây dựng một nền đạo đức mới</a:t>
            </a:r>
            <a:endParaRPr dirty="0">
              <a:latin typeface="Times New Roman" panose="02020603050405020304" pitchFamily="18" charset="0"/>
              <a:cs typeface="Times New Roman" panose="02020603050405020304" pitchFamily="18" charset="0"/>
            </a:endParaRPr>
          </a:p>
          <a:p>
            <a:pPr marL="914400" lvl="1" indent="-317500" algn="just" rtl="0">
              <a:spcBef>
                <a:spcPts val="0"/>
              </a:spcBef>
              <a:spcAft>
                <a:spcPts val="0"/>
              </a:spcAft>
              <a:buClr>
                <a:srgbClr val="5A3015"/>
              </a:buClr>
              <a:buSzPts val="14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Là đặc trưng bản chất của tư tưởng đạo đức Hồ Chí Minh</a:t>
            </a:r>
            <a:endParaRPr dirty="0">
              <a:latin typeface="Times New Roman" panose="02020603050405020304" pitchFamily="18" charset="0"/>
              <a:cs typeface="Times New Roman" panose="02020603050405020304" pitchFamily="18" charset="0"/>
            </a:endParaRPr>
          </a:p>
          <a:p>
            <a:pPr marL="914400" lvl="1" indent="-317500" algn="just" rtl="0">
              <a:spcBef>
                <a:spcPts val="0"/>
              </a:spcBef>
              <a:spcAft>
                <a:spcPts val="0"/>
              </a:spcAft>
              <a:buClr>
                <a:srgbClr val="5A3015"/>
              </a:buClr>
              <a:buSzPts val="14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Người là tấm gương trong sáng tuyệt vời </a:t>
            </a:r>
            <a:r>
              <a:rPr lang="fr" sz="1800">
                <a:solidFill>
                  <a:srgbClr val="5A3015"/>
                </a:solidFill>
                <a:latin typeface="Times New Roman" panose="02020603050405020304" pitchFamily="18" charset="0"/>
                <a:ea typeface="Lobster"/>
                <a:cs typeface="Times New Roman" panose="02020603050405020304" pitchFamily="18" charset="0"/>
                <a:sym typeface="Lobster"/>
              </a:rPr>
              <a:t>về lời </a:t>
            </a:r>
            <a:r>
              <a:rPr lang="fr" sz="1800" dirty="0">
                <a:solidFill>
                  <a:srgbClr val="5A3015"/>
                </a:solidFill>
                <a:latin typeface="Times New Roman" panose="02020603050405020304" pitchFamily="18" charset="0"/>
                <a:ea typeface="Lobster"/>
                <a:cs typeface="Times New Roman" panose="02020603050405020304" pitchFamily="18" charset="0"/>
                <a:sym typeface="Lobster"/>
              </a:rPr>
              <a:t>nói đi đôi với việc làm </a:t>
            </a:r>
            <a:endParaRPr dirty="0">
              <a:latin typeface="Times New Roman" panose="02020603050405020304" pitchFamily="18" charset="0"/>
              <a:cs typeface="Times New Roman" panose="02020603050405020304" pitchFamily="18" charset="0"/>
            </a:endParaRPr>
          </a:p>
        </p:txBody>
      </p:sp>
      <p:pic>
        <p:nvPicPr>
          <p:cNvPr id="762" name="Google Shape;762;p61"/>
          <p:cNvPicPr preferRelativeResize="0"/>
          <p:nvPr/>
        </p:nvPicPr>
        <p:blipFill>
          <a:blip r:embed="rId3">
            <a:alphaModFix/>
          </a:blip>
          <a:stretch>
            <a:fillRect/>
          </a:stretch>
        </p:blipFill>
        <p:spPr>
          <a:xfrm>
            <a:off x="5766425" y="3061175"/>
            <a:ext cx="2922574" cy="1948375"/>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6"/>
        <p:cNvGrpSpPr/>
        <p:nvPr/>
      </p:nvGrpSpPr>
      <p:grpSpPr>
        <a:xfrm>
          <a:off x="0" y="0"/>
          <a:ext cx="0" cy="0"/>
          <a:chOff x="0" y="0"/>
          <a:chExt cx="0" cy="0"/>
        </a:xfrm>
      </p:grpSpPr>
      <p:sp>
        <p:nvSpPr>
          <p:cNvPr id="767" name="Google Shape;767;p62"/>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6.2.3 Quan điểm về những nguyên tắc xây dựng đạo đức cách mạng</a:t>
            </a:r>
            <a:endParaRPr dirty="0">
              <a:latin typeface="Times New Roman" panose="02020603050405020304" pitchFamily="18" charset="0"/>
              <a:cs typeface="Times New Roman" panose="02020603050405020304" pitchFamily="18" charset="0"/>
            </a:endParaRPr>
          </a:p>
        </p:txBody>
      </p:sp>
      <p:sp>
        <p:nvSpPr>
          <p:cNvPr id="768" name="Google Shape;768;p62"/>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69" name="Google Shape;769;p62"/>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70" name="Google Shape;770;p62"/>
          <p:cNvSpPr txBox="1"/>
          <p:nvPr/>
        </p:nvSpPr>
        <p:spPr>
          <a:xfrm>
            <a:off x="584100" y="1855550"/>
            <a:ext cx="79758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Nêu gương đạo đức là một nét đẹp của truyền thống văn hóa phương Đông. Theo Người phải chú trọng “đạo làm gương”, “một tấm gương sống còn có giá trị hơn một trăm bài diễn văn tuyên truyền”</a:t>
            </a:r>
            <a:endParaRPr sz="110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Với ý nghĩa đó, Hồ Chí Minh đã đào tạo các thế hệ cán bộ cách mạng Việt Nam không chỉ bằng lý luận cách mạng tiền phong, mà còn bằng chính tấm gương đạo đức cao cả của mình.</a:t>
            </a:r>
            <a:endParaRPr sz="1100">
              <a:solidFill>
                <a:srgbClr val="5A3015"/>
              </a:solidFill>
              <a:latin typeface="Times New Roman" panose="02020603050405020304" pitchFamily="18" charset="0"/>
              <a:ea typeface="Poppins"/>
              <a:cs typeface="Times New Roman" panose="02020603050405020304" pitchFamily="18" charset="0"/>
              <a:sym typeface="Poppins"/>
            </a:endParaRPr>
          </a:p>
          <a:p>
            <a:pPr marL="0" lvl="0" indent="0" algn="l" rtl="0">
              <a:spcBef>
                <a:spcPts val="0"/>
              </a:spcBef>
              <a:spcAft>
                <a:spcPts val="0"/>
              </a:spcAft>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71" name="Google Shape;771;p62"/>
          <p:cNvSpPr txBox="1"/>
          <p:nvPr/>
        </p:nvSpPr>
        <p:spPr>
          <a:xfrm>
            <a:off x="538000" y="1114988"/>
            <a:ext cx="511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a) Nói đi đôi với làm, phải nêu gương về đạo đức</a:t>
            </a:r>
            <a:endParaRPr>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5"/>
        <p:cNvGrpSpPr/>
        <p:nvPr/>
      </p:nvGrpSpPr>
      <p:grpSpPr>
        <a:xfrm>
          <a:off x="0" y="0"/>
          <a:ext cx="0" cy="0"/>
          <a:chOff x="0" y="0"/>
          <a:chExt cx="0" cy="0"/>
        </a:xfrm>
      </p:grpSpPr>
      <p:sp>
        <p:nvSpPr>
          <p:cNvPr id="776" name="Google Shape;776;p63"/>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6.2.3 Quan điểm về những nguyên tắc xây dựng đạo đức cách mạng</a:t>
            </a:r>
            <a:endParaRPr dirty="0">
              <a:latin typeface="Times New Roman" panose="02020603050405020304" pitchFamily="18" charset="0"/>
              <a:cs typeface="Times New Roman" panose="02020603050405020304" pitchFamily="18" charset="0"/>
            </a:endParaRPr>
          </a:p>
        </p:txBody>
      </p:sp>
      <p:sp>
        <p:nvSpPr>
          <p:cNvPr id="777" name="Google Shape;777;p63"/>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78" name="Google Shape;778;p63"/>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79" name="Google Shape;779;p63"/>
          <p:cNvSpPr txBox="1"/>
          <p:nvPr/>
        </p:nvSpPr>
        <p:spPr>
          <a:xfrm>
            <a:off x="584100" y="1716225"/>
            <a:ext cx="5409900" cy="7389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Xây phải đi đôi với chống, muốn xây phải chống, chống nhằm mục đích xây</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80" name="Google Shape;780;p63"/>
          <p:cNvSpPr txBox="1"/>
          <p:nvPr/>
        </p:nvSpPr>
        <p:spPr>
          <a:xfrm>
            <a:off x="538000" y="1114988"/>
            <a:ext cx="511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b) Xây đi đôi với chống</a:t>
            </a:r>
            <a:endParaRPr sz="1800">
              <a:solidFill>
                <a:srgbClr val="233C4F"/>
              </a:solidFill>
              <a:latin typeface="Times New Roman" panose="02020603050405020304" pitchFamily="18" charset="0"/>
              <a:ea typeface="Lobster"/>
              <a:cs typeface="Times New Roman" panose="02020603050405020304" pitchFamily="18" charset="0"/>
              <a:sym typeface="Lobster"/>
            </a:endParaRPr>
          </a:p>
        </p:txBody>
      </p:sp>
      <p:sp>
        <p:nvSpPr>
          <p:cNvPr id="781" name="Google Shape;781;p63"/>
          <p:cNvSpPr txBox="1"/>
          <p:nvPr/>
        </p:nvSpPr>
        <p:spPr>
          <a:xfrm>
            <a:off x="584100" y="2594650"/>
            <a:ext cx="5302800" cy="2068800"/>
          </a:xfrm>
          <a:prstGeom prst="rect">
            <a:avLst/>
          </a:prstGeom>
          <a:noFill/>
          <a:ln>
            <a:noFill/>
          </a:ln>
        </p:spPr>
        <p:txBody>
          <a:bodyPr spcFirstLastPara="1" wrap="square" lIns="91425" tIns="91425" rIns="91425" bIns="91425" anchor="t" anchorCtr="0">
            <a:spAutoFit/>
          </a:bodyPr>
          <a:lstStyle/>
          <a:p>
            <a:pPr marL="457200" lvl="0" indent="-228600" algn="l" rtl="0">
              <a:spcBef>
                <a:spcPts val="0"/>
              </a:spcBef>
              <a:spcAft>
                <a:spcPts val="0"/>
              </a:spcAft>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a:solidFill>
                  <a:srgbClr val="5A3015"/>
                </a:solidFill>
                <a:latin typeface="Times New Roman" panose="02020603050405020304" pitchFamily="18" charset="0"/>
                <a:ea typeface="Lobster"/>
                <a:cs typeface="Times New Roman" panose="02020603050405020304" pitchFamily="18" charset="0"/>
                <a:sym typeface="Lobster"/>
              </a:rPr>
              <a:t>Đạo đức mới chỉ có thể được xây dựng thành công trên cơ sở kiên trì mục tiêu chống chủ nghĩa đế quốc, chống những thói quen và tập quán lạc hậu và loại trừ chủ nghĩa cá nhân.</a:t>
            </a:r>
            <a:endParaRPr>
              <a:latin typeface="Times New Roman" panose="02020603050405020304" pitchFamily="18" charset="0"/>
              <a:cs typeface="Times New Roman" panose="02020603050405020304" pitchFamily="18" charset="0"/>
            </a:endParaRPr>
          </a:p>
          <a:p>
            <a:pPr marL="457200" lvl="0" indent="-228600" algn="l" rtl="0">
              <a:lnSpc>
                <a:spcPct val="90000"/>
              </a:lnSpc>
              <a:spcBef>
                <a:spcPts val="0"/>
              </a:spcBef>
              <a:spcAft>
                <a:spcPts val="0"/>
              </a:spcAft>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228600" algn="l" rtl="0">
              <a:lnSpc>
                <a:spcPct val="90000"/>
              </a:lnSpc>
              <a:spcBef>
                <a:spcPts val="0"/>
              </a:spcBef>
              <a:spcAft>
                <a:spcPts val="0"/>
              </a:spcAft>
              <a:buNone/>
            </a:pPr>
            <a:endParaRPr sz="1800">
              <a:solidFill>
                <a:srgbClr val="5A3015"/>
              </a:solidFill>
              <a:latin typeface="Times New Roman" panose="02020603050405020304" pitchFamily="18" charset="0"/>
              <a:ea typeface="Poppins"/>
              <a:cs typeface="Times New Roman" panose="02020603050405020304" pitchFamily="18" charset="0"/>
              <a:sym typeface="Poppins"/>
            </a:endParaRPr>
          </a:p>
        </p:txBody>
      </p:sp>
      <p:pic>
        <p:nvPicPr>
          <p:cNvPr id="782" name="Google Shape;782;p63"/>
          <p:cNvPicPr preferRelativeResize="0"/>
          <p:nvPr/>
        </p:nvPicPr>
        <p:blipFill>
          <a:blip r:embed="rId3">
            <a:alphaModFix/>
          </a:blip>
          <a:stretch>
            <a:fillRect/>
          </a:stretch>
        </p:blipFill>
        <p:spPr>
          <a:xfrm>
            <a:off x="6132000" y="1035087"/>
            <a:ext cx="2588413" cy="1765297"/>
          </a:xfrm>
          <a:prstGeom prst="rect">
            <a:avLst/>
          </a:prstGeom>
          <a:noFill/>
          <a:ln>
            <a:noFill/>
          </a:ln>
        </p:spPr>
      </p:pic>
      <p:pic>
        <p:nvPicPr>
          <p:cNvPr id="783" name="Google Shape;783;p63"/>
          <p:cNvPicPr preferRelativeResize="0"/>
          <p:nvPr/>
        </p:nvPicPr>
        <p:blipFill>
          <a:blip r:embed="rId4">
            <a:alphaModFix/>
          </a:blip>
          <a:stretch>
            <a:fillRect/>
          </a:stretch>
        </p:blipFill>
        <p:spPr>
          <a:xfrm>
            <a:off x="5838850" y="3053235"/>
            <a:ext cx="2952301" cy="1942060"/>
          </a:xfrm>
          <a:prstGeom prst="rect">
            <a:avLst/>
          </a:prstGeom>
          <a:noFill/>
          <a:ln>
            <a:noFill/>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7"/>
        <p:cNvGrpSpPr/>
        <p:nvPr/>
      </p:nvGrpSpPr>
      <p:grpSpPr>
        <a:xfrm>
          <a:off x="0" y="0"/>
          <a:ext cx="0" cy="0"/>
          <a:chOff x="0" y="0"/>
          <a:chExt cx="0" cy="0"/>
        </a:xfrm>
      </p:grpSpPr>
      <p:sp>
        <p:nvSpPr>
          <p:cNvPr id="788" name="Google Shape;788;p64"/>
          <p:cNvSpPr txBox="1">
            <a:spLocks noGrp="1"/>
          </p:cNvSpPr>
          <p:nvPr>
            <p:ph type="title"/>
          </p:nvPr>
        </p:nvSpPr>
        <p:spPr>
          <a:xfrm>
            <a:off x="319325" y="411175"/>
            <a:ext cx="8505300" cy="56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fr" sz="2000" dirty="0">
                <a:solidFill>
                  <a:srgbClr val="233C4F"/>
                </a:solidFill>
                <a:latin typeface="Times New Roman" panose="02020603050405020304" pitchFamily="18" charset="0"/>
                <a:ea typeface="Lobster"/>
                <a:cs typeface="Times New Roman" panose="02020603050405020304" pitchFamily="18" charset="0"/>
                <a:sym typeface="Lobster"/>
              </a:rPr>
              <a:t>6.2.3 Quan điểm về những nguyên tắc xây dựng đạo đức cách mạng</a:t>
            </a:r>
            <a:endParaRPr dirty="0">
              <a:latin typeface="Times New Roman" panose="02020603050405020304" pitchFamily="18" charset="0"/>
              <a:cs typeface="Times New Roman" panose="02020603050405020304" pitchFamily="18" charset="0"/>
            </a:endParaRPr>
          </a:p>
        </p:txBody>
      </p:sp>
      <p:sp>
        <p:nvSpPr>
          <p:cNvPr id="789" name="Google Shape;789;p64"/>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790" name="Google Shape;790;p64"/>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đạo đức</a:t>
            </a:r>
            <a:endParaRPr>
              <a:latin typeface="Times New Roman" panose="02020603050405020304" pitchFamily="18" charset="0"/>
              <a:cs typeface="Times New Roman" panose="02020603050405020304" pitchFamily="18" charset="0"/>
            </a:endParaRPr>
          </a:p>
        </p:txBody>
      </p:sp>
      <p:sp>
        <p:nvSpPr>
          <p:cNvPr id="791" name="Google Shape;791;p64"/>
          <p:cNvSpPr txBox="1"/>
          <p:nvPr/>
        </p:nvSpPr>
        <p:spPr>
          <a:xfrm>
            <a:off x="584100" y="1576700"/>
            <a:ext cx="7975800" cy="3700800"/>
          </a:xfrm>
          <a:prstGeom prst="rect">
            <a:avLst/>
          </a:prstGeom>
          <a:noFill/>
          <a:ln>
            <a:noFill/>
          </a:ln>
        </p:spPr>
        <p:txBody>
          <a:bodyPr spcFirstLastPara="1" wrap="square" lIns="91425" tIns="91425" rIns="91425" bIns="91425" anchor="t" anchorCtr="0">
            <a:spAutoFit/>
          </a:bodyPr>
          <a:lstStyle/>
          <a:p>
            <a:pPr marL="114300" lvl="0" indent="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Đạo đức mới chỉ có thể được xây dựng trên cơ sở sự tự giác tu dưỡng đạo đức của mỗi người thông qua hoạt động thực tiễn, phải kiên trì rèn luyện như công việc rửa mặt hàng ngày</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457200" lvl="0" indent="-228600" algn="l" rtl="0">
              <a:spcBef>
                <a:spcPts val="0"/>
              </a:spcBef>
              <a:spcAft>
                <a:spcPts val="0"/>
              </a:spcAft>
              <a:buClr>
                <a:srgbClr val="000000"/>
              </a:buClr>
              <a:buSzPts val="18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42900" algn="l" rtl="0">
              <a:spcBef>
                <a:spcPts val="0"/>
              </a:spcBef>
              <a:spcAft>
                <a:spcPts val="0"/>
              </a:spcAft>
              <a:buClr>
                <a:srgbClr val="5A3015"/>
              </a:buClr>
              <a:buSzPts val="1800"/>
              <a:buFont typeface="Lora"/>
              <a:buChar char="●"/>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Người chỉ rõ: “Bồi dưỡng tư tưởng mới để đánh thắng tư tưởng cũ, đoạn tuyệt với con người cũ để trở thành con người mới không phải là một công việc dễ dàng… Dù khó khăn gian khổ nhưng muốn cải tạo thì nhất định thành công”</a:t>
            </a:r>
            <a:endParaRPr sz="1100" dirty="0">
              <a:solidFill>
                <a:srgbClr val="5A3015"/>
              </a:solidFill>
              <a:latin typeface="Times New Roman" panose="02020603050405020304" pitchFamily="18" charset="0"/>
              <a:ea typeface="Poppins"/>
              <a:cs typeface="Times New Roman" panose="02020603050405020304" pitchFamily="18" charset="0"/>
              <a:sym typeface="Poppins"/>
            </a:endParaRPr>
          </a:p>
          <a:p>
            <a:pPr marL="1828800" lvl="3" indent="-228600" algn="l" rtl="0">
              <a:lnSpc>
                <a:spcPct val="115000"/>
              </a:lnSpc>
              <a:spcBef>
                <a:spcPts val="1600"/>
              </a:spcBef>
              <a:spcAft>
                <a:spcPts val="0"/>
              </a:spcAft>
              <a:buClr>
                <a:srgbClr val="000000"/>
              </a:buClr>
              <a:buSzPts val="1400"/>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228600" algn="l" rtl="0">
              <a:lnSpc>
                <a:spcPct val="90000"/>
              </a:lnSpc>
              <a:spcBef>
                <a:spcPts val="0"/>
              </a:spcBef>
              <a:spcAft>
                <a:spcPts val="0"/>
              </a:spcAft>
              <a:buClr>
                <a:srgbClr val="5A3015"/>
              </a:buClr>
              <a:buSzPts val="1800"/>
              <a:buFont typeface="Lora"/>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228600" algn="l" rtl="0">
              <a:lnSpc>
                <a:spcPct val="90000"/>
              </a:lnSpc>
              <a:spcBef>
                <a:spcPts val="0"/>
              </a:spcBef>
              <a:spcAft>
                <a:spcPts val="0"/>
              </a:spcAft>
              <a:buClr>
                <a:srgbClr val="5A3015"/>
              </a:buClr>
              <a:buSzPts val="1800"/>
              <a:buFont typeface="Lora"/>
              <a:buNone/>
            </a:pPr>
            <a:endParaRPr sz="1800" dirty="0">
              <a:solidFill>
                <a:srgbClr val="5A3015"/>
              </a:solidFill>
              <a:latin typeface="Times New Roman" panose="02020603050405020304" pitchFamily="18" charset="0"/>
              <a:ea typeface="Poppins"/>
              <a:cs typeface="Times New Roman" panose="02020603050405020304" pitchFamily="18" charset="0"/>
              <a:sym typeface="Poppins"/>
            </a:endParaRPr>
          </a:p>
          <a:p>
            <a:pPr marL="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792" name="Google Shape;792;p64"/>
          <p:cNvSpPr txBox="1"/>
          <p:nvPr/>
        </p:nvSpPr>
        <p:spPr>
          <a:xfrm>
            <a:off x="538000" y="1114988"/>
            <a:ext cx="511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800">
                <a:solidFill>
                  <a:srgbClr val="233C4F"/>
                </a:solidFill>
                <a:latin typeface="Times New Roman" panose="02020603050405020304" pitchFamily="18" charset="0"/>
                <a:ea typeface="Lobster"/>
                <a:cs typeface="Times New Roman" panose="02020603050405020304" pitchFamily="18" charset="0"/>
                <a:sym typeface="Lobster"/>
              </a:rPr>
              <a:t>c) Phải tu dưỡng đạo đức suốt đời</a:t>
            </a:r>
            <a:endParaRPr sz="1800">
              <a:solidFill>
                <a:srgbClr val="233C4F"/>
              </a:solidFill>
              <a:latin typeface="Times New Roman" panose="02020603050405020304" pitchFamily="18" charset="0"/>
              <a:ea typeface="Lobster"/>
              <a:cs typeface="Times New Roman" panose="02020603050405020304" pitchFamily="18" charset="0"/>
              <a:sym typeface="Lobster"/>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8"/>
          <p:cNvSpPr txBox="1">
            <a:spLocks noGrp="1"/>
          </p:cNvSpPr>
          <p:nvPr>
            <p:ph type="ctrTitle"/>
          </p:nvPr>
        </p:nvSpPr>
        <p:spPr>
          <a:xfrm>
            <a:off x="508896" y="1753834"/>
            <a:ext cx="8370000" cy="1635831"/>
          </a:xfrm>
          <a:prstGeom prst="rect">
            <a:avLst/>
          </a:prstGeom>
          <a:noFill/>
          <a:ln>
            <a:noFill/>
          </a:ln>
        </p:spPr>
        <p:txBody>
          <a:bodyPr spcFirstLastPara="1" wrap="square" lIns="91425" tIns="91425" rIns="91425" bIns="91425" anchor="b" anchorCtr="0">
            <a:noAutofit/>
          </a:bodyPr>
          <a:lstStyle/>
          <a:p>
            <a:pPr lvl="0" algn="ctr" rtl="0">
              <a:lnSpc>
                <a:spcPct val="100000"/>
              </a:lnSpc>
              <a:spcBef>
                <a:spcPts val="0"/>
              </a:spcBef>
              <a:spcAft>
                <a:spcPts val="0"/>
              </a:spcAft>
              <a:buSzPts val="5000"/>
            </a:pPr>
            <a:r>
              <a:rPr lang="en-US" sz="5000" dirty="0">
                <a:latin typeface="Times New Roman" panose="02020603050405020304" pitchFamily="18" charset="0"/>
                <a:ea typeface="Arial"/>
                <a:cs typeface="Times New Roman" panose="02020603050405020304" pitchFamily="18" charset="0"/>
                <a:sym typeface="Arial"/>
              </a:rPr>
              <a:t>6.3. </a:t>
            </a:r>
            <a:r>
              <a:rPr lang="en-US" sz="5000" dirty="0" err="1">
                <a:latin typeface="Times New Roman" panose="02020603050405020304" pitchFamily="18" charset="0"/>
                <a:ea typeface="Arial"/>
                <a:cs typeface="Times New Roman" panose="02020603050405020304" pitchFamily="18" charset="0"/>
                <a:sym typeface="Arial"/>
              </a:rPr>
              <a:t>Tư</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tưởng</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Hồ</a:t>
            </a:r>
            <a:r>
              <a:rPr lang="en-US" sz="5000" dirty="0">
                <a:latin typeface="Times New Roman" panose="02020603050405020304" pitchFamily="18" charset="0"/>
                <a:ea typeface="Arial"/>
                <a:cs typeface="Times New Roman" panose="02020603050405020304" pitchFamily="18" charset="0"/>
                <a:sym typeface="Arial"/>
              </a:rPr>
              <a:t> </a:t>
            </a:r>
            <a:r>
              <a:rPr lang="en-US" sz="5000" dirty="0" err="1">
                <a:latin typeface="Times New Roman" panose="02020603050405020304" pitchFamily="18" charset="0"/>
                <a:ea typeface="Arial"/>
                <a:cs typeface="Times New Roman" panose="02020603050405020304" pitchFamily="18" charset="0"/>
                <a:sym typeface="Arial"/>
              </a:rPr>
              <a:t>Chí</a:t>
            </a:r>
            <a:r>
              <a:rPr lang="en-US" sz="5000" dirty="0">
                <a:latin typeface="Times New Roman" panose="02020603050405020304" pitchFamily="18" charset="0"/>
                <a:ea typeface="Arial"/>
                <a:cs typeface="Times New Roman" panose="02020603050405020304" pitchFamily="18" charset="0"/>
                <a:sym typeface="Arial"/>
              </a:rPr>
              <a:t> Minh </a:t>
            </a:r>
            <a:r>
              <a:rPr lang="en-US" sz="5000" dirty="0" err="1">
                <a:latin typeface="Times New Roman" panose="02020603050405020304" pitchFamily="18" charset="0"/>
                <a:ea typeface="Arial"/>
                <a:cs typeface="Times New Roman" panose="02020603050405020304" pitchFamily="18" charset="0"/>
                <a:sym typeface="Arial"/>
              </a:rPr>
              <a:t>về</a:t>
            </a:r>
            <a:r>
              <a:rPr lang="en-US" sz="5000" dirty="0">
                <a:latin typeface="Times New Roman" panose="02020603050405020304" pitchFamily="18" charset="0"/>
                <a:ea typeface="Arial"/>
                <a:cs typeface="Times New Roman" panose="02020603050405020304" pitchFamily="18" charset="0"/>
                <a:sym typeface="Arial"/>
              </a:rPr>
              <a:t> </a:t>
            </a:r>
            <a:r>
              <a:rPr lang="fr" sz="4400" dirty="0">
                <a:latin typeface="Times New Roman" panose="02020603050405020304" pitchFamily="18" charset="0"/>
                <a:ea typeface="Lobster"/>
                <a:cs typeface="Times New Roman" panose="02020603050405020304" pitchFamily="18" charset="0"/>
                <a:sym typeface="Lobster"/>
              </a:rPr>
              <a:t>con người</a:t>
            </a:r>
            <a:endParaRPr sz="5000" dirty="0">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40546646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title"/>
          </p:nvPr>
        </p:nvSpPr>
        <p:spPr>
          <a:xfrm>
            <a:off x="4711011" y="2904454"/>
            <a:ext cx="3813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700" dirty="0">
                <a:latin typeface="Times New Roman" panose="02020603050405020304" pitchFamily="18" charset="0"/>
                <a:ea typeface="Lobster"/>
                <a:cs typeface="Times New Roman" panose="02020603050405020304" pitchFamily="18" charset="0"/>
                <a:sym typeface="Lobster"/>
              </a:rPr>
              <a:t>Q</a:t>
            </a:r>
            <a:r>
              <a:rPr lang="fr" sz="3700" dirty="0">
                <a:latin typeface="Times New Roman" panose="02020603050405020304" pitchFamily="18" charset="0"/>
                <a:ea typeface="Lobster"/>
                <a:cs typeface="Times New Roman" panose="02020603050405020304" pitchFamily="18" charset="0"/>
                <a:sym typeface="Lobster"/>
              </a:rPr>
              <a:t>uan niệm của Hồ Chí Minh về con người</a:t>
            </a:r>
            <a:endParaRPr sz="3700" dirty="0">
              <a:latin typeface="Times New Roman" panose="02020603050405020304" pitchFamily="18" charset="0"/>
              <a:ea typeface="Lobster"/>
              <a:cs typeface="Times New Roman" panose="02020603050405020304" pitchFamily="18" charset="0"/>
              <a:sym typeface="Lobster"/>
            </a:endParaRPr>
          </a:p>
        </p:txBody>
      </p:sp>
      <p:sp>
        <p:nvSpPr>
          <p:cNvPr id="826" name="Google Shape;826;p68"/>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6000" dirty="0">
                <a:latin typeface="Times New Roman" panose="02020603050405020304" pitchFamily="18" charset="0"/>
                <a:cs typeface="Times New Roman" panose="02020603050405020304" pitchFamily="18" charset="0"/>
              </a:rPr>
              <a:t>6.3.1</a:t>
            </a:r>
            <a:endParaRPr sz="6000" dirty="0">
              <a:latin typeface="Times New Roman" panose="02020603050405020304" pitchFamily="18" charset="0"/>
              <a:cs typeface="Times New Roman" panose="02020603050405020304" pitchFamily="18" charset="0"/>
            </a:endParaRPr>
          </a:p>
        </p:txBody>
      </p:sp>
      <p:sp>
        <p:nvSpPr>
          <p:cNvPr id="828" name="Google Shape;828;p68"/>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29" name="Google Shape;829;p68"/>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62514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70"/>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6.3.1. Quan niệm của Hồ Chí Minh về con người</a:t>
            </a:r>
            <a:endParaRPr sz="2000" dirty="0">
              <a:latin typeface="Times New Roman" panose="02020603050405020304" pitchFamily="18" charset="0"/>
              <a:ea typeface="Lobster"/>
              <a:cs typeface="Times New Roman" panose="02020603050405020304" pitchFamily="18" charset="0"/>
              <a:sym typeface="Lobster"/>
            </a:endParaRPr>
          </a:p>
        </p:txBody>
      </p:sp>
      <p:sp>
        <p:nvSpPr>
          <p:cNvPr id="847" name="Google Shape;847;p70"/>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848" name="Google Shape;848;p70"/>
          <p:cNvSpPr/>
          <p:nvPr/>
        </p:nvSpPr>
        <p:spPr>
          <a:xfrm>
            <a:off x="762275" y="13247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49" name="Google Shape;849;p70"/>
          <p:cNvSpPr txBox="1"/>
          <p:nvPr/>
        </p:nvSpPr>
        <p:spPr>
          <a:xfrm>
            <a:off x="1055725" y="1143525"/>
            <a:ext cx="67743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Con người là 1 chỉnh thể, thống nhất về đạo đức, trí lực, tâm lực, thể lực</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50" name="Google Shape;850;p70"/>
          <p:cNvSpPr/>
          <p:nvPr/>
        </p:nvSpPr>
        <p:spPr>
          <a:xfrm>
            <a:off x="762275" y="1754028"/>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1" name="Google Shape;851;p70"/>
          <p:cNvSpPr txBox="1"/>
          <p:nvPr/>
        </p:nvSpPr>
        <p:spPr>
          <a:xfrm>
            <a:off x="1055725" y="1601125"/>
            <a:ext cx="3399600" cy="124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Đa dạng bởi mối quan hệ với xã hội </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457200" lvl="0" indent="-330200" algn="l" rtl="0">
              <a:lnSpc>
                <a:spcPct val="150000"/>
              </a:lnSpc>
              <a:spcBef>
                <a:spcPts val="0"/>
              </a:spcBef>
              <a:spcAft>
                <a:spcPts val="0"/>
              </a:spcAft>
              <a:buClr>
                <a:srgbClr val="5B0F00"/>
              </a:buClr>
              <a:buSzPts val="1600"/>
              <a:buFont typeface="Lobster"/>
              <a:buChar char="-"/>
            </a:pPr>
            <a:r>
              <a:rPr lang="fr" sz="1600" dirty="0">
                <a:solidFill>
                  <a:srgbClr val="5B0F00"/>
                </a:solidFill>
                <a:latin typeface="Times New Roman" panose="02020603050405020304" pitchFamily="18" charset="0"/>
                <a:ea typeface="Lobster"/>
                <a:cs typeface="Times New Roman" panose="02020603050405020304" pitchFamily="18" charset="0"/>
                <a:sym typeface="Lobster"/>
              </a:rPr>
              <a:t>Cá nhân với xã hội</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30200" algn="l" rtl="0">
              <a:lnSpc>
                <a:spcPct val="150000"/>
              </a:lnSpc>
              <a:spcBef>
                <a:spcPts val="0"/>
              </a:spcBef>
              <a:spcAft>
                <a:spcPts val="0"/>
              </a:spcAft>
              <a:buClr>
                <a:srgbClr val="5B0F00"/>
              </a:buClr>
              <a:buSzPts val="1600"/>
              <a:buFont typeface="Lobster"/>
              <a:buChar char="-"/>
            </a:pPr>
            <a:r>
              <a:rPr lang="fr" sz="1600" dirty="0">
                <a:solidFill>
                  <a:srgbClr val="5B0F00"/>
                </a:solidFill>
                <a:latin typeface="Times New Roman" panose="02020603050405020304" pitchFamily="18" charset="0"/>
                <a:ea typeface="Lobster"/>
                <a:cs typeface="Times New Roman" panose="02020603050405020304" pitchFamily="18" charset="0"/>
                <a:sym typeface="Lobster"/>
              </a:rPr>
              <a:t>Các mối quan hệ xã hội</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p:txBody>
      </p:sp>
      <p:pic>
        <p:nvPicPr>
          <p:cNvPr id="852" name="Google Shape;852;p70"/>
          <p:cNvPicPr preferRelativeResize="0"/>
          <p:nvPr/>
        </p:nvPicPr>
        <p:blipFill>
          <a:blip r:embed="rId3">
            <a:alphaModFix/>
          </a:blip>
          <a:stretch>
            <a:fillRect/>
          </a:stretch>
        </p:blipFill>
        <p:spPr>
          <a:xfrm>
            <a:off x="4622475" y="1601125"/>
            <a:ext cx="3503925" cy="1970875"/>
          </a:xfrm>
          <a:prstGeom prst="rect">
            <a:avLst/>
          </a:prstGeom>
          <a:noFill/>
          <a:ln>
            <a:noFill/>
          </a:ln>
        </p:spPr>
      </p:pic>
      <p:sp>
        <p:nvSpPr>
          <p:cNvPr id="853" name="Google Shape;853;p70"/>
          <p:cNvSpPr/>
          <p:nvPr/>
        </p:nvSpPr>
        <p:spPr>
          <a:xfrm>
            <a:off x="762275" y="329775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4" name="Google Shape;854;p70"/>
          <p:cNvSpPr txBox="1"/>
          <p:nvPr/>
        </p:nvSpPr>
        <p:spPr>
          <a:xfrm>
            <a:off x="1055725" y="3147750"/>
            <a:ext cx="30516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Tồn tại 2 tính cách: Tốt và xấu</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55" name="Google Shape;855;p70"/>
          <p:cNvSpPr/>
          <p:nvPr/>
        </p:nvSpPr>
        <p:spPr>
          <a:xfrm>
            <a:off x="762275" y="3790578"/>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6" name="Google Shape;856;p70"/>
          <p:cNvSpPr txBox="1"/>
          <p:nvPr/>
        </p:nvSpPr>
        <p:spPr>
          <a:xfrm>
            <a:off x="1055725" y="3617700"/>
            <a:ext cx="68187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Có tính xã hội, là con người xã hội, là thành viên của 1 cộng đồng xã hội</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57" name="Google Shape;857;p70"/>
          <p:cNvSpPr/>
          <p:nvPr/>
        </p:nvSpPr>
        <p:spPr>
          <a:xfrm>
            <a:off x="762275" y="42834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58" name="Google Shape;858;p70"/>
          <p:cNvSpPr txBox="1"/>
          <p:nvPr/>
        </p:nvSpPr>
        <p:spPr>
          <a:xfrm>
            <a:off x="1055725" y="4133400"/>
            <a:ext cx="68187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Dân chỉ hiểu được giá trị của tự do, độc lập khi mà dân được ăn no, mặc đủ</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3" name="Subtitle 2">
            <a:extLst>
              <a:ext uri="{FF2B5EF4-FFF2-40B4-BE49-F238E27FC236}">
                <a16:creationId xmlns:a16="http://schemas.microsoft.com/office/drawing/2014/main" id="{DA039E17-2219-4B02-BE81-F2BB4EFE4C6F}"/>
              </a:ext>
            </a:extLst>
          </p:cNvPr>
          <p:cNvSpPr>
            <a:spLocks noGrp="1"/>
          </p:cNvSpPr>
          <p:nvPr>
            <p:ph type="subTitle" idx="1"/>
          </p:nvPr>
        </p:nvSpPr>
        <p:spPr/>
        <p:txBody>
          <a:bodyPr/>
          <a:lstStyle/>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7510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71"/>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6.3.1. Quan niệm của Hồ Chí Minh về con người</a:t>
            </a:r>
            <a:endParaRPr sz="2000" dirty="0">
              <a:latin typeface="Times New Roman" panose="02020603050405020304" pitchFamily="18" charset="0"/>
              <a:cs typeface="Times New Roman" panose="02020603050405020304" pitchFamily="18" charset="0"/>
            </a:endParaRPr>
          </a:p>
        </p:txBody>
      </p:sp>
      <p:sp>
        <p:nvSpPr>
          <p:cNvPr id="864" name="Google Shape;864;p71"/>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65" name="Google Shape;865;p71"/>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866" name="Google Shape;866;p71"/>
          <p:cNvSpPr/>
          <p:nvPr/>
        </p:nvSpPr>
        <p:spPr>
          <a:xfrm>
            <a:off x="762275" y="13247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7" name="Google Shape;867;p71"/>
          <p:cNvSpPr txBox="1"/>
          <p:nvPr/>
        </p:nvSpPr>
        <p:spPr>
          <a:xfrm>
            <a:off x="1055725" y="1143525"/>
            <a:ext cx="43395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Trong thực tiễn con người có nhiều chiều quan hệ</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68" name="Google Shape;868;p71"/>
          <p:cNvSpPr/>
          <p:nvPr/>
        </p:nvSpPr>
        <p:spPr>
          <a:xfrm>
            <a:off x="762275" y="1785828"/>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69" name="Google Shape;869;p71"/>
          <p:cNvSpPr txBox="1"/>
          <p:nvPr/>
        </p:nvSpPr>
        <p:spPr>
          <a:xfrm>
            <a:off x="1055725" y="1635825"/>
            <a:ext cx="6744600" cy="1679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Trong tư tưởng của Hồ Chí Minh, Bác nhìn nhận con người lịch sử - cụ thể</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=&gt; Nét đặc trưng trong quan niệm của Hồ Chí Minh về con người là nhìn nhận đặc điểm con người Việt Nam với những điều kiện lịch sử cụ thể, cấu trúc kinh tế, xã hội cụ thể</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p:txBody>
      </p:sp>
      <p:pic>
        <p:nvPicPr>
          <p:cNvPr id="870" name="Google Shape;870;p71"/>
          <p:cNvPicPr preferRelativeResize="0"/>
          <p:nvPr/>
        </p:nvPicPr>
        <p:blipFill>
          <a:blip r:embed="rId3">
            <a:alphaModFix/>
          </a:blip>
          <a:stretch>
            <a:fillRect/>
          </a:stretch>
        </p:blipFill>
        <p:spPr>
          <a:xfrm>
            <a:off x="3248650" y="2938625"/>
            <a:ext cx="3394375" cy="2064250"/>
          </a:xfrm>
          <a:prstGeom prst="rect">
            <a:avLst/>
          </a:prstGeom>
          <a:noFill/>
          <a:ln>
            <a:noFill/>
          </a:ln>
        </p:spPr>
      </p:pic>
    </p:spTree>
    <p:extLst>
      <p:ext uri="{BB962C8B-B14F-4D97-AF65-F5344CB8AC3E}">
        <p14:creationId xmlns:p14="http://schemas.microsoft.com/office/powerpoint/2010/main" val="31927740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title"/>
          </p:nvPr>
        </p:nvSpPr>
        <p:spPr>
          <a:xfrm>
            <a:off x="4800220" y="2437989"/>
            <a:ext cx="3813600" cy="14668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700" dirty="0">
                <a:latin typeface="Times New Roman" panose="02020603050405020304" pitchFamily="18" charset="0"/>
                <a:ea typeface="Lobster"/>
                <a:cs typeface="Times New Roman" panose="02020603050405020304" pitchFamily="18" charset="0"/>
                <a:sym typeface="Lobster"/>
              </a:rPr>
              <a:t>Q</a:t>
            </a:r>
            <a:r>
              <a:rPr lang="fr" sz="3700" dirty="0">
                <a:latin typeface="Times New Roman" panose="02020603050405020304" pitchFamily="18" charset="0"/>
                <a:ea typeface="Lobster"/>
                <a:cs typeface="Times New Roman" panose="02020603050405020304" pitchFamily="18" charset="0"/>
                <a:sym typeface="Lobster"/>
              </a:rPr>
              <a:t>uan niệm của Hồ Chí Minh về vai trò của con người</a:t>
            </a:r>
            <a:endParaRPr sz="3700" dirty="0">
              <a:latin typeface="Times New Roman" panose="02020603050405020304" pitchFamily="18" charset="0"/>
              <a:ea typeface="Lobster"/>
              <a:cs typeface="Times New Roman" panose="02020603050405020304" pitchFamily="18" charset="0"/>
              <a:sym typeface="Lobster"/>
            </a:endParaRPr>
          </a:p>
        </p:txBody>
      </p:sp>
      <p:sp>
        <p:nvSpPr>
          <p:cNvPr id="826" name="Google Shape;826;p68"/>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6000" dirty="0">
                <a:latin typeface="Times New Roman" panose="02020603050405020304" pitchFamily="18" charset="0"/>
                <a:cs typeface="Times New Roman" panose="02020603050405020304" pitchFamily="18" charset="0"/>
              </a:rPr>
              <a:t>6.3.2</a:t>
            </a:r>
            <a:endParaRPr sz="6000" dirty="0">
              <a:latin typeface="Times New Roman" panose="02020603050405020304" pitchFamily="18" charset="0"/>
              <a:cs typeface="Times New Roman" panose="02020603050405020304" pitchFamily="18" charset="0"/>
            </a:endParaRPr>
          </a:p>
        </p:txBody>
      </p:sp>
      <p:sp>
        <p:nvSpPr>
          <p:cNvPr id="828" name="Google Shape;828;p68"/>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29" name="Google Shape;829;p68"/>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69388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72"/>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6.3.2 Quan điểm Hồ Chí Minh về vai trò của con người</a:t>
            </a:r>
            <a:endParaRPr sz="2000" dirty="0">
              <a:latin typeface="Times New Roman" panose="02020603050405020304" pitchFamily="18" charset="0"/>
              <a:ea typeface="Lobster"/>
              <a:cs typeface="Times New Roman" panose="02020603050405020304" pitchFamily="18" charset="0"/>
              <a:sym typeface="Lobster"/>
            </a:endParaRPr>
          </a:p>
        </p:txBody>
      </p:sp>
      <p:sp>
        <p:nvSpPr>
          <p:cNvPr id="876" name="Google Shape;876;p72"/>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77" name="Google Shape;877;p72"/>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878" name="Google Shape;878;p72"/>
          <p:cNvSpPr/>
          <p:nvPr/>
        </p:nvSpPr>
        <p:spPr>
          <a:xfrm>
            <a:off x="762275" y="13247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79" name="Google Shape;879;p72"/>
          <p:cNvSpPr txBox="1"/>
          <p:nvPr/>
        </p:nvSpPr>
        <p:spPr>
          <a:xfrm>
            <a:off x="1055725" y="1143525"/>
            <a:ext cx="36660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Con người là mục tiêu của cách mạng </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80" name="Google Shape;880;p72"/>
          <p:cNvSpPr/>
          <p:nvPr/>
        </p:nvSpPr>
        <p:spPr>
          <a:xfrm>
            <a:off x="762275" y="1817528"/>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1" name="Google Shape;881;p72"/>
          <p:cNvSpPr txBox="1"/>
          <p:nvPr/>
        </p:nvSpPr>
        <p:spPr>
          <a:xfrm>
            <a:off x="1055725" y="1637900"/>
            <a:ext cx="56124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Là chiến lược số 1 trong tư tưởng và hành động của Hồ Chí Minh</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82" name="Google Shape;882;p72"/>
          <p:cNvSpPr/>
          <p:nvPr/>
        </p:nvSpPr>
        <p:spPr>
          <a:xfrm>
            <a:off x="762275" y="231035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83" name="Google Shape;883;p72"/>
          <p:cNvSpPr txBox="1"/>
          <p:nvPr/>
        </p:nvSpPr>
        <p:spPr>
          <a:xfrm>
            <a:off x="1111225" y="2132275"/>
            <a:ext cx="5501400" cy="1631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Cụ thể qua 3 giai đoạn cách mạng</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                       Giải phóng dân tộc</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                                     =&gt; Xây dựng chế độ dân chủ nhân dân</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                                                        =&gt; Tiến dần lên xã hội chủ nghĩa</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p:txBody>
      </p:sp>
      <p:pic>
        <p:nvPicPr>
          <p:cNvPr id="884" name="Google Shape;884;p72"/>
          <p:cNvPicPr preferRelativeResize="0"/>
          <p:nvPr/>
        </p:nvPicPr>
        <p:blipFill>
          <a:blip r:embed="rId3">
            <a:alphaModFix/>
          </a:blip>
          <a:stretch>
            <a:fillRect/>
          </a:stretch>
        </p:blipFill>
        <p:spPr>
          <a:xfrm>
            <a:off x="367675" y="3335750"/>
            <a:ext cx="3316475" cy="1735200"/>
          </a:xfrm>
          <a:prstGeom prst="rect">
            <a:avLst/>
          </a:prstGeom>
          <a:noFill/>
          <a:ln>
            <a:noFill/>
          </a:ln>
        </p:spPr>
      </p:pic>
    </p:spTree>
    <p:extLst>
      <p:ext uri="{BB962C8B-B14F-4D97-AF65-F5344CB8AC3E}">
        <p14:creationId xmlns:p14="http://schemas.microsoft.com/office/powerpoint/2010/main" val="586751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1"/>
          <p:cNvSpPr txBox="1">
            <a:spLocks noGrp="1"/>
          </p:cNvSpPr>
          <p:nvPr>
            <p:ph type="title"/>
          </p:nvPr>
        </p:nvSpPr>
        <p:spPr>
          <a:xfrm>
            <a:off x="4998870" y="2163336"/>
            <a:ext cx="3718260" cy="2625184"/>
          </a:xfrm>
          <a:prstGeom prst="rect">
            <a:avLst/>
          </a:prstGeom>
        </p:spPr>
        <p:txBody>
          <a:bodyPr spcFirstLastPara="1" wrap="square" lIns="91425" tIns="91425" rIns="91425" bIns="91425" anchor="ctr" anchorCtr="0">
            <a:noAutofit/>
          </a:bodyPr>
          <a:lstStyle/>
          <a:p>
            <a:pPr marL="0" marR="0" indent="457200" algn="ctr">
              <a:lnSpc>
                <a:spcPct val="115000"/>
              </a:lnSpc>
              <a:spcBef>
                <a:spcPts val="300"/>
              </a:spcBef>
              <a:spcAft>
                <a:spcPts val="300"/>
              </a:spcAft>
            </a:pPr>
            <a:r>
              <a:rPr lang="vi-VN" sz="3200" b="1" i="0" dirty="0">
                <a:effectLst/>
                <a:latin typeface="+mj-lt"/>
              </a:rPr>
              <a:t>Một số nhận thức chung về văn hoá và quan hệ giữa văn hoá với các lĩnh vực khác </a:t>
            </a:r>
            <a:endParaRPr lang="en-US" sz="3200" b="1" i="1" dirty="0">
              <a:effectLst/>
              <a:latin typeface="+mj-lt"/>
            </a:endParaRPr>
          </a:p>
        </p:txBody>
      </p:sp>
      <p:sp>
        <p:nvSpPr>
          <p:cNvPr id="659" name="Google Shape;659;p51"/>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dirty="0"/>
              <a:t>6.1.1</a:t>
            </a:r>
            <a:endParaRPr dirty="0"/>
          </a:p>
        </p:txBody>
      </p:sp>
      <p:sp>
        <p:nvSpPr>
          <p:cNvPr id="660" name="Google Shape;660;p51"/>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p>
        </p:txBody>
      </p:sp>
      <p:sp>
        <p:nvSpPr>
          <p:cNvPr id="661" name="Google Shape;661;p51"/>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dirty="0">
                <a:latin typeface="Lobster"/>
                <a:ea typeface="Lobster"/>
                <a:cs typeface="Lobster"/>
                <a:sym typeface="Lobster"/>
              </a:rPr>
              <a:t>Tư tưởng Hồ Chí Minh về văn hóa</a:t>
            </a:r>
            <a:endParaRPr dirty="0">
              <a:latin typeface="Lobster"/>
              <a:ea typeface="Lobster"/>
              <a:cs typeface="Lobster"/>
              <a:sym typeface="Lobster"/>
            </a:endParaRPr>
          </a:p>
          <a:p>
            <a:pPr marL="0" lvl="0" indent="0" algn="ctr" rtl="0">
              <a:spcBef>
                <a:spcPts val="0"/>
              </a:spcBef>
              <a:spcAft>
                <a:spcPts val="0"/>
              </a:spcAft>
              <a:buNone/>
            </a:pPr>
            <a:endParaRPr dirty="0"/>
          </a:p>
          <a:p>
            <a:pPr marL="0" lvl="0" indent="0" algn="ctr" rtl="0">
              <a:lnSpc>
                <a:spcPct val="100000"/>
              </a:lnSpc>
              <a:spcBef>
                <a:spcPts val="1600"/>
              </a:spcBef>
              <a:spcAft>
                <a:spcPts val="0"/>
              </a:spcAft>
              <a:buNone/>
            </a:pPr>
            <a:endParaRPr dirty="0"/>
          </a:p>
        </p:txBody>
      </p:sp>
    </p:spTree>
    <p:extLst>
      <p:ext uri="{BB962C8B-B14F-4D97-AF65-F5344CB8AC3E}">
        <p14:creationId xmlns:p14="http://schemas.microsoft.com/office/powerpoint/2010/main" val="25362888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73"/>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6.3.2 Quan điểm HCM về vai trò của con người</a:t>
            </a:r>
            <a:endParaRPr sz="2000" dirty="0">
              <a:latin typeface="Times New Roman" panose="02020603050405020304" pitchFamily="18" charset="0"/>
              <a:ea typeface="Lobster"/>
              <a:cs typeface="Times New Roman" panose="02020603050405020304" pitchFamily="18" charset="0"/>
              <a:sym typeface="Lobster"/>
            </a:endParaRPr>
          </a:p>
        </p:txBody>
      </p:sp>
      <p:sp>
        <p:nvSpPr>
          <p:cNvPr id="890" name="Google Shape;890;p73"/>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91" name="Google Shape;891;p73"/>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892" name="Google Shape;892;p73"/>
          <p:cNvSpPr/>
          <p:nvPr/>
        </p:nvSpPr>
        <p:spPr>
          <a:xfrm>
            <a:off x="762275" y="13247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3" name="Google Shape;893;p73"/>
          <p:cNvSpPr txBox="1"/>
          <p:nvPr/>
        </p:nvSpPr>
        <p:spPr>
          <a:xfrm>
            <a:off x="1055725" y="1143525"/>
            <a:ext cx="19755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Giải phóng dân tộc </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94" name="Google Shape;894;p73"/>
          <p:cNvSpPr/>
          <p:nvPr/>
        </p:nvSpPr>
        <p:spPr>
          <a:xfrm>
            <a:off x="762275" y="1785828"/>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5" name="Google Shape;895;p73"/>
          <p:cNvSpPr txBox="1"/>
          <p:nvPr/>
        </p:nvSpPr>
        <p:spPr>
          <a:xfrm>
            <a:off x="1055725" y="1603575"/>
            <a:ext cx="19755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Giải phóng xã hội</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96" name="Google Shape;896;p73"/>
          <p:cNvSpPr/>
          <p:nvPr/>
        </p:nvSpPr>
        <p:spPr>
          <a:xfrm>
            <a:off x="762275" y="224695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7" name="Google Shape;897;p73"/>
          <p:cNvSpPr txBox="1"/>
          <p:nvPr/>
        </p:nvSpPr>
        <p:spPr>
          <a:xfrm>
            <a:off x="1055725" y="2063625"/>
            <a:ext cx="19755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Giải phóng giai cấp</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898" name="Google Shape;898;p73"/>
          <p:cNvSpPr/>
          <p:nvPr/>
        </p:nvSpPr>
        <p:spPr>
          <a:xfrm>
            <a:off x="762275" y="2708078"/>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899" name="Google Shape;899;p73"/>
          <p:cNvSpPr txBox="1"/>
          <p:nvPr/>
        </p:nvSpPr>
        <p:spPr>
          <a:xfrm>
            <a:off x="1055724" y="2558075"/>
            <a:ext cx="2301525"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dirty="0">
                <a:solidFill>
                  <a:schemeClr val="dk1"/>
                </a:solidFill>
                <a:latin typeface="Times New Roman" panose="02020603050405020304" pitchFamily="18" charset="0"/>
                <a:ea typeface="Lobster"/>
                <a:cs typeface="Times New Roman" panose="02020603050405020304" pitchFamily="18" charset="0"/>
                <a:sym typeface="Lobster"/>
              </a:rPr>
              <a:t>Giải phóng con người</a:t>
            </a:r>
            <a:endParaRPr sz="17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900" name="Google Shape;900;p73"/>
          <p:cNvSpPr txBox="1"/>
          <p:nvPr/>
        </p:nvSpPr>
        <p:spPr>
          <a:xfrm>
            <a:off x="762275" y="3207850"/>
            <a:ext cx="6492900"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=&gt; Các “giải phóng” có sự kết hợp chặt chẽ với nhau, đồng thời nối tiếp nhau</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901" name="Google Shape;901;p73"/>
          <p:cNvSpPr txBox="1"/>
          <p:nvPr/>
        </p:nvSpPr>
        <p:spPr>
          <a:xfrm>
            <a:off x="762275" y="3991294"/>
            <a:ext cx="6385923" cy="41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fr" sz="2000" b="1" dirty="0">
                <a:solidFill>
                  <a:schemeClr val="dk1"/>
                </a:solidFill>
                <a:latin typeface="Times New Roman" panose="02020603050405020304" pitchFamily="18" charset="0"/>
                <a:ea typeface="Lobster"/>
                <a:cs typeface="Times New Roman" panose="02020603050405020304" pitchFamily="18" charset="0"/>
                <a:sym typeface="Lobster"/>
              </a:rPr>
              <a:t>Vậy nên con người chính là động lực của cách mạng</a:t>
            </a:r>
            <a:endParaRPr sz="2000" b="1" dirty="0">
              <a:solidFill>
                <a:schemeClr val="dk1"/>
              </a:solidFill>
              <a:latin typeface="Times New Roman" panose="02020603050405020304" pitchFamily="18" charset="0"/>
              <a:ea typeface="Lobster"/>
              <a:cs typeface="Times New Roman" panose="02020603050405020304" pitchFamily="18" charset="0"/>
              <a:sym typeface="Lobster"/>
            </a:endParaRPr>
          </a:p>
        </p:txBody>
      </p:sp>
      <p:pic>
        <p:nvPicPr>
          <p:cNvPr id="902" name="Google Shape;902;p73"/>
          <p:cNvPicPr preferRelativeResize="0"/>
          <p:nvPr/>
        </p:nvPicPr>
        <p:blipFill>
          <a:blip r:embed="rId3">
            <a:alphaModFix/>
          </a:blip>
          <a:stretch>
            <a:fillRect/>
          </a:stretch>
        </p:blipFill>
        <p:spPr>
          <a:xfrm>
            <a:off x="3522225" y="1051675"/>
            <a:ext cx="3991475" cy="2079975"/>
          </a:xfrm>
          <a:prstGeom prst="rect">
            <a:avLst/>
          </a:prstGeom>
          <a:noFill/>
          <a:ln>
            <a:noFill/>
          </a:ln>
        </p:spPr>
      </p:pic>
    </p:spTree>
    <p:extLst>
      <p:ext uri="{BB962C8B-B14F-4D97-AF65-F5344CB8AC3E}">
        <p14:creationId xmlns:p14="http://schemas.microsoft.com/office/powerpoint/2010/main" val="40286905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68"/>
          <p:cNvSpPr txBox="1">
            <a:spLocks noGrp="1"/>
          </p:cNvSpPr>
          <p:nvPr>
            <p:ph type="title"/>
          </p:nvPr>
        </p:nvSpPr>
        <p:spPr>
          <a:xfrm>
            <a:off x="4800220" y="2437989"/>
            <a:ext cx="3813600" cy="146682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700" dirty="0">
                <a:latin typeface="Times New Roman" panose="02020603050405020304" pitchFamily="18" charset="0"/>
                <a:ea typeface="Lobster"/>
                <a:cs typeface="Times New Roman" panose="02020603050405020304" pitchFamily="18" charset="0"/>
                <a:sym typeface="Lobster"/>
              </a:rPr>
              <a:t>Q</a:t>
            </a:r>
            <a:r>
              <a:rPr lang="fr" sz="3700" dirty="0">
                <a:latin typeface="Times New Roman" panose="02020603050405020304" pitchFamily="18" charset="0"/>
                <a:ea typeface="Lobster"/>
                <a:cs typeface="Times New Roman" panose="02020603050405020304" pitchFamily="18" charset="0"/>
                <a:sym typeface="Lobster"/>
              </a:rPr>
              <a:t>uan điểm của Hồ Chí Minh về xây dựng con người</a:t>
            </a:r>
            <a:endParaRPr sz="3700" dirty="0">
              <a:latin typeface="Times New Roman" panose="02020603050405020304" pitchFamily="18" charset="0"/>
              <a:ea typeface="Lobster"/>
              <a:cs typeface="Times New Roman" panose="02020603050405020304" pitchFamily="18" charset="0"/>
              <a:sym typeface="Lobster"/>
            </a:endParaRPr>
          </a:p>
        </p:txBody>
      </p:sp>
      <p:sp>
        <p:nvSpPr>
          <p:cNvPr id="826" name="Google Shape;826;p68"/>
          <p:cNvSpPr txBox="1">
            <a:spLocks noGrp="1"/>
          </p:cNvSpPr>
          <p:nvPr>
            <p:ph type="title" idx="2"/>
          </p:nvPr>
        </p:nvSpPr>
        <p:spPr>
          <a:xfrm>
            <a:off x="5273100" y="1185425"/>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fr" sz="6000" dirty="0">
                <a:latin typeface="Times New Roman" panose="02020603050405020304" pitchFamily="18" charset="0"/>
                <a:cs typeface="Times New Roman" panose="02020603050405020304" pitchFamily="18" charset="0"/>
              </a:rPr>
              <a:t>6.3.3</a:t>
            </a:r>
            <a:endParaRPr sz="6000" dirty="0">
              <a:latin typeface="Times New Roman" panose="02020603050405020304" pitchFamily="18" charset="0"/>
              <a:cs typeface="Times New Roman" panose="02020603050405020304" pitchFamily="18" charset="0"/>
            </a:endParaRPr>
          </a:p>
        </p:txBody>
      </p:sp>
      <p:sp>
        <p:nvSpPr>
          <p:cNvPr id="828" name="Google Shape;828;p68"/>
          <p:cNvSpPr txBox="1">
            <a:spLocks noGrp="1"/>
          </p:cNvSpPr>
          <p:nvPr>
            <p:ph type="subTitle" idx="3"/>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829" name="Google Shape;829;p68"/>
          <p:cNvSpPr txBox="1">
            <a:spLocks noGrp="1"/>
          </p:cNvSpPr>
          <p:nvPr>
            <p:ph type="subTitle" idx="4"/>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29843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74"/>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908" name="Google Shape;908;p74"/>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909" name="Google Shape;909;p74"/>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6.3.3. Quan điểm của Hồ Chí Minh về xây dựng con người</a:t>
            </a:r>
            <a:endParaRPr sz="2000" dirty="0">
              <a:latin typeface="Times New Roman" panose="02020603050405020304" pitchFamily="18" charset="0"/>
              <a:ea typeface="Lobster"/>
              <a:cs typeface="Times New Roman" panose="02020603050405020304" pitchFamily="18" charset="0"/>
              <a:sym typeface="Lobster"/>
            </a:endParaRPr>
          </a:p>
        </p:txBody>
      </p:sp>
      <p:sp>
        <p:nvSpPr>
          <p:cNvPr id="910" name="Google Shape;910;p74"/>
          <p:cNvSpPr txBox="1"/>
          <p:nvPr/>
        </p:nvSpPr>
        <p:spPr>
          <a:xfrm>
            <a:off x="826875" y="1253750"/>
            <a:ext cx="7025400" cy="13662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rgbClr val="5B0F00"/>
              </a:buClr>
              <a:buSzPts val="1800"/>
              <a:buFont typeface="Lobster"/>
              <a:buChar char="-"/>
            </a:pPr>
            <a:r>
              <a:rPr lang="fr" sz="1800" dirty="0">
                <a:solidFill>
                  <a:srgbClr val="5B0F00"/>
                </a:solidFill>
                <a:latin typeface="Times New Roman" panose="02020603050405020304" pitchFamily="18" charset="0"/>
                <a:ea typeface="Lobster"/>
                <a:cs typeface="Times New Roman" panose="02020603050405020304" pitchFamily="18" charset="0"/>
                <a:sym typeface="Lobster"/>
              </a:rPr>
              <a:t>Ý nghĩa của việc xây dựng con người: Xây dựng con người là yêu cầu khách quan của sự nghiệp cách mạng, vừa cấp bách, vừa lâu dài, có ý nghĩa chiến lược</a:t>
            </a:r>
            <a:endParaRPr sz="1800" dirty="0">
              <a:solidFill>
                <a:srgbClr val="5B0F00"/>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911" name="Google Shape;911;p74"/>
          <p:cNvSpPr txBox="1"/>
          <p:nvPr/>
        </p:nvSpPr>
        <p:spPr>
          <a:xfrm>
            <a:off x="826875" y="2898225"/>
            <a:ext cx="7121400" cy="13662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Clr>
                <a:srgbClr val="5B0F00"/>
              </a:buClr>
              <a:buSzPts val="1800"/>
              <a:buFont typeface="Lobster"/>
              <a:buChar char="-"/>
            </a:pPr>
            <a:r>
              <a:rPr lang="fr" sz="1800">
                <a:solidFill>
                  <a:srgbClr val="5B0F00"/>
                </a:solidFill>
                <a:latin typeface="Times New Roman" panose="02020603050405020304" pitchFamily="18" charset="0"/>
                <a:ea typeface="Lobster"/>
                <a:cs typeface="Times New Roman" panose="02020603050405020304" pitchFamily="18" charset="0"/>
                <a:sym typeface="Lobster"/>
              </a:rPr>
              <a:t>Muốn xây dựng chủ nghĩa xã hội,  trước hết cần phải có những con người xã hội chủ nghĩa: Chủ nghĩa xã hội sẽ tạo ra những con người xã hội chủ nghĩa, con người xã hội chủ nghĩa là động lực xây dựng chủ nghĩa xã hội.</a:t>
            </a:r>
            <a:endParaRPr sz="1800">
              <a:solidFill>
                <a:srgbClr val="5B0F00"/>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a:solidFill>
                <a:schemeClr val="dk1"/>
              </a:solidFill>
              <a:latin typeface="Times New Roman" panose="02020603050405020304" pitchFamily="18" charset="0"/>
              <a:ea typeface="Lobster"/>
              <a:cs typeface="Times New Roman" panose="02020603050405020304" pitchFamily="18" charset="0"/>
              <a:sym typeface="Lobster"/>
            </a:endParaRPr>
          </a:p>
        </p:txBody>
      </p:sp>
    </p:spTree>
    <p:extLst>
      <p:ext uri="{BB962C8B-B14F-4D97-AF65-F5344CB8AC3E}">
        <p14:creationId xmlns:p14="http://schemas.microsoft.com/office/powerpoint/2010/main" val="10901556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75"/>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6.3.3. Quan điểm của Hồ Chí Minh về xây dựng con người</a:t>
            </a:r>
            <a:endParaRPr sz="2000" dirty="0">
              <a:latin typeface="Times New Roman" panose="02020603050405020304" pitchFamily="18" charset="0"/>
              <a:cs typeface="Times New Roman" panose="02020603050405020304" pitchFamily="18" charset="0"/>
            </a:endParaRPr>
          </a:p>
        </p:txBody>
      </p:sp>
      <p:sp>
        <p:nvSpPr>
          <p:cNvPr id="917" name="Google Shape;917;p75"/>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918" name="Google Shape;918;p75"/>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919" name="Google Shape;919;p75"/>
          <p:cNvSpPr/>
          <p:nvPr/>
        </p:nvSpPr>
        <p:spPr>
          <a:xfrm>
            <a:off x="732675" y="11989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0" name="Google Shape;920;p75"/>
          <p:cNvSpPr txBox="1"/>
          <p:nvPr/>
        </p:nvSpPr>
        <p:spPr>
          <a:xfrm>
            <a:off x="1019275" y="1034100"/>
            <a:ext cx="6203700" cy="808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Nội dung xây dựng con người: Hồ Chí Minh quan tâm xây dựng con người toàn diện vừa “hồng” vừa “chuyên.</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a:solidFill>
                <a:schemeClr val="dk1"/>
              </a:solidFill>
              <a:latin typeface="Times New Roman" panose="02020603050405020304" pitchFamily="18" charset="0"/>
              <a:ea typeface="Lobster"/>
              <a:cs typeface="Times New Roman" panose="02020603050405020304" pitchFamily="18" charset="0"/>
              <a:sym typeface="Lobster"/>
            </a:endParaRPr>
          </a:p>
        </p:txBody>
      </p:sp>
      <p:sp>
        <p:nvSpPr>
          <p:cNvPr id="921" name="Google Shape;921;p75"/>
          <p:cNvSpPr/>
          <p:nvPr/>
        </p:nvSpPr>
        <p:spPr>
          <a:xfrm>
            <a:off x="732675" y="2158003"/>
            <a:ext cx="126300" cy="1119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922" name="Google Shape;922;p75"/>
          <p:cNvSpPr txBox="1"/>
          <p:nvPr/>
        </p:nvSpPr>
        <p:spPr>
          <a:xfrm>
            <a:off x="1019275" y="1985775"/>
            <a:ext cx="6203700" cy="27729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fr" sz="1700">
                <a:solidFill>
                  <a:schemeClr val="dk1"/>
                </a:solidFill>
                <a:latin typeface="Times New Roman" panose="02020603050405020304" pitchFamily="18" charset="0"/>
                <a:ea typeface="Lobster"/>
                <a:cs typeface="Times New Roman" panose="02020603050405020304" pitchFamily="18" charset="0"/>
                <a:sym typeface="Lobster"/>
              </a:rPr>
              <a:t>Xây dựng con người toàn diện với những khía cạnh chủ yếu sau:</a:t>
            </a:r>
            <a:endParaRPr sz="1700">
              <a:solidFill>
                <a:schemeClr val="dk1"/>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a:solidFill>
                  <a:srgbClr val="5B0F00"/>
                </a:solidFill>
                <a:latin typeface="Times New Roman" panose="02020603050405020304" pitchFamily="18" charset="0"/>
                <a:ea typeface="Lobster"/>
                <a:cs typeface="Times New Roman" panose="02020603050405020304" pitchFamily="18" charset="0"/>
                <a:sym typeface="Lobster"/>
              </a:rPr>
              <a:t>Có ý thức làm chủ, tinh thần tập thể xã hội chủ nghĩa và tư tưởng “mình vì mọi người, mọi người vì minh”.</a:t>
            </a:r>
            <a:endParaRPr sz="160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a:solidFill>
                  <a:srgbClr val="5B0F00"/>
                </a:solidFill>
                <a:latin typeface="Times New Roman" panose="02020603050405020304" pitchFamily="18" charset="0"/>
                <a:ea typeface="Lobster"/>
                <a:cs typeface="Times New Roman" panose="02020603050405020304" pitchFamily="18" charset="0"/>
                <a:sym typeface="Lobster"/>
              </a:rPr>
              <a:t>Cần kiệm xây dựng đất nước, hăng hái bảo vệ Tổ quốc.</a:t>
            </a:r>
            <a:endParaRPr sz="160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a:solidFill>
                  <a:srgbClr val="5B0F00"/>
                </a:solidFill>
                <a:latin typeface="Times New Roman" panose="02020603050405020304" pitchFamily="18" charset="0"/>
                <a:ea typeface="Lobster"/>
                <a:cs typeface="Times New Roman" panose="02020603050405020304" pitchFamily="18" charset="0"/>
                <a:sym typeface="Lobster"/>
              </a:rPr>
              <a:t>Có lòng yêu nước nồng nàn, tinh thần quốc tế trong sáng.</a:t>
            </a:r>
            <a:endParaRPr sz="160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a:solidFill>
                  <a:srgbClr val="5B0F00"/>
                </a:solidFill>
                <a:latin typeface="Times New Roman" panose="02020603050405020304" pitchFamily="18" charset="0"/>
                <a:ea typeface="Lobster"/>
                <a:cs typeface="Times New Roman" panose="02020603050405020304" pitchFamily="18" charset="0"/>
                <a:sym typeface="Lobster"/>
              </a:rPr>
              <a:t>Có phương pháp làm việc khoa học, phong cách quần chúng, dân chủ, nên gương.</a:t>
            </a:r>
            <a:endParaRPr sz="1600">
              <a:solidFill>
                <a:srgbClr val="5B0F00"/>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a:solidFill>
                <a:schemeClr val="dk1"/>
              </a:solidFill>
              <a:latin typeface="Times New Roman" panose="02020603050405020304" pitchFamily="18" charset="0"/>
              <a:ea typeface="Lobster"/>
              <a:cs typeface="Times New Roman" panose="02020603050405020304" pitchFamily="18" charset="0"/>
              <a:sym typeface="Lobster"/>
            </a:endParaRPr>
          </a:p>
        </p:txBody>
      </p:sp>
    </p:spTree>
    <p:extLst>
      <p:ext uri="{BB962C8B-B14F-4D97-AF65-F5344CB8AC3E}">
        <p14:creationId xmlns:p14="http://schemas.microsoft.com/office/powerpoint/2010/main" val="2657299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76"/>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2000" dirty="0">
                <a:latin typeface="Times New Roman" panose="02020603050405020304" pitchFamily="18" charset="0"/>
                <a:ea typeface="Lobster"/>
                <a:cs typeface="Times New Roman" panose="02020603050405020304" pitchFamily="18" charset="0"/>
                <a:sym typeface="Lobster"/>
              </a:rPr>
              <a:t>6.3.3. Quan điểm của Hồ Chí Minh về xây dựng con người</a:t>
            </a:r>
            <a:endParaRPr sz="2000" dirty="0">
              <a:latin typeface="Times New Roman" panose="02020603050405020304" pitchFamily="18" charset="0"/>
              <a:cs typeface="Times New Roman" panose="02020603050405020304" pitchFamily="18" charset="0"/>
            </a:endParaRPr>
          </a:p>
        </p:txBody>
      </p:sp>
      <p:sp>
        <p:nvSpPr>
          <p:cNvPr id="928" name="Google Shape;928;p76"/>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929" name="Google Shape;929;p76"/>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Lobster"/>
                <a:cs typeface="Times New Roman" panose="02020603050405020304" pitchFamily="18" charset="0"/>
                <a:sym typeface="Lobster"/>
              </a:rPr>
              <a:t>Tư tưởng Hồ Chí Minh về con người</a:t>
            </a:r>
            <a:endParaRPr>
              <a:latin typeface="Times New Roman" panose="02020603050405020304" pitchFamily="18" charset="0"/>
              <a:ea typeface="Times New Roman"/>
              <a:cs typeface="Times New Roman" panose="02020603050405020304" pitchFamily="18" charset="0"/>
              <a:sym typeface="Times New Roman"/>
            </a:endParaRPr>
          </a:p>
        </p:txBody>
      </p:sp>
      <p:sp>
        <p:nvSpPr>
          <p:cNvPr id="930" name="Google Shape;930;p76"/>
          <p:cNvSpPr txBox="1"/>
          <p:nvPr/>
        </p:nvSpPr>
        <p:spPr>
          <a:xfrm>
            <a:off x="1019275" y="1034100"/>
            <a:ext cx="6847800" cy="36063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fr" sz="1800" dirty="0">
                <a:solidFill>
                  <a:schemeClr val="dk1"/>
                </a:solidFill>
                <a:latin typeface="Times New Roman" panose="02020603050405020304" pitchFamily="18" charset="0"/>
                <a:ea typeface="Lobster"/>
                <a:cs typeface="Times New Roman" panose="02020603050405020304" pitchFamily="18" charset="0"/>
                <a:sym typeface="Lobster"/>
              </a:rPr>
              <a:t>=&gt; Phương pháp xây dựng con người</a:t>
            </a:r>
            <a:endParaRPr sz="1800" dirty="0">
              <a:solidFill>
                <a:schemeClr val="dk1"/>
              </a:solidFill>
              <a:latin typeface="Times New Roman" panose="02020603050405020304" pitchFamily="18" charset="0"/>
              <a:ea typeface="Lobster"/>
              <a:cs typeface="Times New Roman" panose="02020603050405020304" pitchFamily="18" charset="0"/>
              <a:sym typeface="Lobster"/>
            </a:endParaRPr>
          </a:p>
          <a:p>
            <a:pPr marL="457200" lvl="0" indent="-330200" algn="just" rtl="0">
              <a:lnSpc>
                <a:spcPct val="150000"/>
              </a:lnSpc>
              <a:spcBef>
                <a:spcPts val="0"/>
              </a:spcBef>
              <a:spcAft>
                <a:spcPts val="0"/>
              </a:spcAft>
              <a:buClr>
                <a:srgbClr val="5B0F00"/>
              </a:buClr>
              <a:buSzPts val="1600"/>
              <a:buFont typeface="Lobster"/>
              <a:buChar char="-"/>
            </a:pPr>
            <a:r>
              <a:rPr lang="fr" sz="1600" dirty="0">
                <a:solidFill>
                  <a:srgbClr val="5B0F00"/>
                </a:solidFill>
                <a:latin typeface="Times New Roman" panose="02020603050405020304" pitchFamily="18" charset="0"/>
                <a:ea typeface="Lobster"/>
                <a:cs typeface="Times New Roman" panose="02020603050405020304" pitchFamily="18" charset="0"/>
                <a:sym typeface="Lobster"/>
              </a:rPr>
              <a:t>Mỗi người tự rèn luyện, tu dưỡng ý thức, kết hợp chặt chẽ với xây dựng cơ chế, tính khoa học của bộ máy và tạo dựng nền dân chủ.Việc nêu gương, nhất là người đứng đầu, có ý nghĩa rất quan trọng.</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457200" lvl="0" indent="-311150" algn="l" rtl="0">
              <a:lnSpc>
                <a:spcPct val="150000"/>
              </a:lnSpc>
              <a:spcBef>
                <a:spcPts val="0"/>
              </a:spcBef>
              <a:spcAft>
                <a:spcPts val="0"/>
              </a:spcAft>
              <a:buClr>
                <a:srgbClr val="5B0F00"/>
              </a:buClr>
              <a:buSzPts val="1300"/>
              <a:buFont typeface="Lobster"/>
              <a:buChar char="-"/>
            </a:pPr>
            <a:r>
              <a:rPr lang="fr" sz="1600" dirty="0">
                <a:solidFill>
                  <a:srgbClr val="5A3015"/>
                </a:solidFill>
                <a:latin typeface="Times New Roman" panose="02020603050405020304" pitchFamily="18" charset="0"/>
                <a:ea typeface="Lobster"/>
                <a:cs typeface="Times New Roman" panose="02020603050405020304" pitchFamily="18" charset="0"/>
                <a:sym typeface="Lobster"/>
              </a:rPr>
              <a:t>Biện pháp giáo dục có một vị trí quan trọng. Hồ Chí Minh nhắc nhở rằng: “hiền, giữ của con người không phải là tính sẵn. Phần nhiều do giáo dục mà nên”.</a:t>
            </a:r>
            <a:endParaRPr sz="1600" dirty="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311150" algn="l" rtl="0">
              <a:lnSpc>
                <a:spcPct val="150000"/>
              </a:lnSpc>
              <a:spcBef>
                <a:spcPts val="0"/>
              </a:spcBef>
              <a:spcAft>
                <a:spcPts val="0"/>
              </a:spcAft>
              <a:buClr>
                <a:srgbClr val="5B0F00"/>
              </a:buClr>
              <a:buSzPts val="1300"/>
              <a:buFont typeface="Lobster"/>
              <a:buChar char="-"/>
            </a:pPr>
            <a:r>
              <a:rPr lang="fr" sz="1600" dirty="0">
                <a:solidFill>
                  <a:srgbClr val="5A3015"/>
                </a:solidFill>
                <a:latin typeface="Times New Roman" panose="02020603050405020304" pitchFamily="18" charset="0"/>
                <a:ea typeface="Lobster"/>
                <a:cs typeface="Times New Roman" panose="02020603050405020304" pitchFamily="18" charset="0"/>
                <a:sym typeface="Lobster"/>
              </a:rPr>
              <a:t>Chú trọng vai trò của tổ chức Đảng, chính quyền, đoàn thể quần chúng.</a:t>
            </a:r>
            <a:endParaRPr sz="1600" dirty="0">
              <a:solidFill>
                <a:srgbClr val="5B0F00"/>
              </a:solidFill>
              <a:latin typeface="Times New Roman" panose="02020603050405020304" pitchFamily="18" charset="0"/>
              <a:ea typeface="Lobster"/>
              <a:cs typeface="Times New Roman" panose="02020603050405020304" pitchFamily="18" charset="0"/>
              <a:sym typeface="Lobster"/>
            </a:endParaRPr>
          </a:p>
          <a:p>
            <a:pPr marL="0" lvl="0" indent="0" algn="l" rtl="0">
              <a:lnSpc>
                <a:spcPct val="150000"/>
              </a:lnSpc>
              <a:spcBef>
                <a:spcPts val="0"/>
              </a:spcBef>
              <a:spcAft>
                <a:spcPts val="0"/>
              </a:spcAft>
              <a:buNone/>
            </a:pPr>
            <a:endParaRPr sz="2000" dirty="0">
              <a:solidFill>
                <a:schemeClr val="dk1"/>
              </a:solidFill>
              <a:latin typeface="Times New Roman" panose="02020603050405020304" pitchFamily="18" charset="0"/>
              <a:ea typeface="Lobster"/>
              <a:cs typeface="Times New Roman" panose="02020603050405020304" pitchFamily="18" charset="0"/>
              <a:sym typeface="Lobster"/>
            </a:endParaRPr>
          </a:p>
        </p:txBody>
      </p:sp>
    </p:spTree>
    <p:extLst>
      <p:ext uri="{BB962C8B-B14F-4D97-AF65-F5344CB8AC3E}">
        <p14:creationId xmlns:p14="http://schemas.microsoft.com/office/powerpoint/2010/main" val="695555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74D0944-3D14-4F09-98DF-A099ED69F49F}"/>
              </a:ext>
            </a:extLst>
          </p:cNvPr>
          <p:cNvSpPr>
            <a:spLocks noGrp="1"/>
          </p:cNvSpPr>
          <p:nvPr>
            <p:ph type="subTitle" idx="1"/>
          </p:nvPr>
        </p:nvSpPr>
        <p:spPr/>
        <p:txBody>
          <a:bodyPr/>
          <a:lstStyle/>
          <a:p>
            <a:endParaRPr lang="en-US">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BC892DA-3447-407A-B7C6-64CA30839D79}"/>
              </a:ext>
            </a:extLst>
          </p:cNvPr>
          <p:cNvSpPr>
            <a:spLocks noGrp="1"/>
          </p:cNvSpPr>
          <p:nvPr>
            <p:ph type="subTitle" idx="2"/>
          </p:nvPr>
        </p:nvSpPr>
        <p:spPr/>
        <p:txBody>
          <a:bodyPr/>
          <a:lstStyle/>
          <a:p>
            <a:endParaRPr lang="en-US" dirty="0">
              <a:latin typeface="Times New Roman" panose="02020603050405020304" pitchFamily="18" charset="0"/>
              <a:cs typeface="Times New Roman" panose="02020603050405020304" pitchFamily="18" charset="0"/>
            </a:endParaRPr>
          </a:p>
        </p:txBody>
      </p:sp>
      <p:sp>
        <p:nvSpPr>
          <p:cNvPr id="4" name="Subtitle 3">
            <a:extLst>
              <a:ext uri="{FF2B5EF4-FFF2-40B4-BE49-F238E27FC236}">
                <a16:creationId xmlns:a16="http://schemas.microsoft.com/office/drawing/2014/main" id="{E2FA7BF9-5461-4601-B725-4A0AC892F3B7}"/>
              </a:ext>
            </a:extLst>
          </p:cNvPr>
          <p:cNvSpPr>
            <a:spLocks noGrp="1"/>
          </p:cNvSpPr>
          <p:nvPr>
            <p:ph type="subTitle" idx="3"/>
          </p:nvPr>
        </p:nvSpPr>
        <p:spPr>
          <a:xfrm>
            <a:off x="657653" y="1249335"/>
            <a:ext cx="5750073" cy="3537409"/>
          </a:xfrm>
        </p:spPr>
        <p:txBody>
          <a:bodyPr/>
          <a:lstStyle/>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1. Đảng Cộng sản Việt Nam: Văn kiện Đại hội đại biểu toàn quốc lần thứ XII, Nxb. Chính trị quốc gia, Hà Nội. 2016.</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2. Phạm Văn Đồng: Hồ Chí Minh, tinh hoa và khí phách của dân tộc, Nxb. Chính trị quốc gia, Hà Nội, 2012.</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3. Đại tướng Võ Nguyên Giáp (Chủ biên); Tư tưởng Hồ Chí Minh và con đường cách mạng Việt Nam, Nxb. Chính trị quốc gia, Hà Nội, 1997.</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4. Trần Văn Giàu: “Nhân cách của Chủ tịch Hồ Chí Minh”, trong: Hồ Chí Minh - Anh hùng giải phóng dân tộc, danh nhân văn hóa thế giới ”, Nxb. Khoa học xã hội, Hà Nội, 1990.</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5. Hồ Chí Minh: Toàn tập, các tập 4, 5, 10, 15, Nxb. Chính trị quốc gia, Hà Nội. </a:t>
            </a:r>
            <a:endParaRPr lang="en-US" dirty="0">
              <a:latin typeface="Times New Roman" panose="02020603050405020304" pitchFamily="18" charset="0"/>
              <a:cs typeface="Times New Roman" panose="02020603050405020304" pitchFamily="18" charset="0"/>
            </a:endParaRPr>
          </a:p>
          <a:p>
            <a:pPr marL="0" marR="0" indent="457200" algn="just">
              <a:lnSpc>
                <a:spcPct val="107000"/>
              </a:lnSpc>
              <a:spcBef>
                <a:spcPts val="300"/>
              </a:spcBef>
              <a:spcAft>
                <a:spcPts val="300"/>
              </a:spcAft>
            </a:pPr>
            <a:r>
              <a:rPr lang="vi-VN" dirty="0">
                <a:latin typeface="Times New Roman" panose="02020603050405020304" pitchFamily="18" charset="0"/>
                <a:cs typeface="Times New Roman" panose="02020603050405020304" pitchFamily="18" charset="0"/>
              </a:rPr>
              <a:t>6. Bùi Đình Phong: Hồ Chí Minh văn hóa soi đường cho quốc dân đi, Nxb. Tổng hợp thành phố Hồ Chí Minh, 2016.</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5" name="Title 4">
            <a:extLst>
              <a:ext uri="{FF2B5EF4-FFF2-40B4-BE49-F238E27FC236}">
                <a16:creationId xmlns:a16="http://schemas.microsoft.com/office/drawing/2014/main" id="{29B433AE-BE6C-4915-88F6-B026868AB1A1}"/>
              </a:ext>
            </a:extLst>
          </p:cNvPr>
          <p:cNvSpPr>
            <a:spLocks noGrp="1"/>
          </p:cNvSpPr>
          <p:nvPr>
            <p:ph type="title"/>
          </p:nvPr>
        </p:nvSpPr>
        <p:spPr>
          <a:xfrm>
            <a:off x="657653" y="595745"/>
            <a:ext cx="6013309" cy="734961"/>
          </a:xfrm>
        </p:spPr>
        <p:txBody>
          <a:bodyPr/>
          <a:lstStyle/>
          <a:p>
            <a:r>
              <a:rPr lang="en-US" dirty="0">
                <a:latin typeface="Times New Roman" panose="02020603050405020304" pitchFamily="18" charset="0"/>
                <a:cs typeface="Times New Roman" panose="02020603050405020304" pitchFamily="18" charset="0"/>
              </a:rPr>
              <a:t>Danh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khảo</a:t>
            </a:r>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F4BE6CF-DA48-4F60-AC88-5451E91A8585}"/>
              </a:ext>
            </a:extLst>
          </p:cNvPr>
          <p:cNvPicPr>
            <a:picLocks noChangeAspect="1"/>
          </p:cNvPicPr>
          <p:nvPr/>
        </p:nvPicPr>
        <p:blipFill>
          <a:blip r:embed="rId2"/>
          <a:stretch>
            <a:fillRect/>
          </a:stretch>
        </p:blipFill>
        <p:spPr>
          <a:xfrm>
            <a:off x="7648922" y="4607514"/>
            <a:ext cx="1375667" cy="371488"/>
          </a:xfrm>
          <a:prstGeom prst="rect">
            <a:avLst/>
          </a:prstGeom>
        </p:spPr>
      </p:pic>
    </p:spTree>
    <p:extLst>
      <p:ext uri="{BB962C8B-B14F-4D97-AF65-F5344CB8AC3E}">
        <p14:creationId xmlns:p14="http://schemas.microsoft.com/office/powerpoint/2010/main" val="42378814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79"/>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9"/>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sp>
        <p:nvSpPr>
          <p:cNvPr id="957" name="Google Shape;957;p79"/>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a:p>
        </p:txBody>
      </p:sp>
      <p:pic>
        <p:nvPicPr>
          <p:cNvPr id="958" name="Google Shape;958;p79"/>
          <p:cNvPicPr preferRelativeResize="0"/>
          <p:nvPr/>
        </p:nvPicPr>
        <p:blipFill>
          <a:blip r:embed="rId3">
            <a:alphaModFix/>
          </a:blip>
          <a:stretch>
            <a:fillRect/>
          </a:stretch>
        </p:blipFill>
        <p:spPr>
          <a:xfrm>
            <a:off x="0" y="-700"/>
            <a:ext cx="9144000" cy="5160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accent6"/>
          </a:fgClr>
          <a:bgClr>
            <a:schemeClr val="bg1"/>
          </a:bgClr>
        </a:pattFill>
        <a:effectLst/>
      </p:bgPr>
    </p:bg>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922000" y="891775"/>
            <a:ext cx="2711700" cy="269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tx1"/>
                </a:solidFill>
                <a:latin typeface="+mj-lt"/>
              </a:rPr>
              <a:t>Hồ Chí Minh </a:t>
            </a:r>
            <a:r>
              <a:rPr lang="vi-VN" dirty="0">
                <a:latin typeface="+mj-lt"/>
              </a:rPr>
              <a:t>có bốn cách </a:t>
            </a:r>
            <a:r>
              <a:rPr lang="vi-VN" dirty="0">
                <a:solidFill>
                  <a:srgbClr val="FF0000"/>
                </a:solidFill>
                <a:latin typeface="+mj-lt"/>
              </a:rPr>
              <a:t>tiếp cận </a:t>
            </a:r>
            <a:r>
              <a:rPr lang="vi-VN" dirty="0">
                <a:latin typeface="+mj-lt"/>
              </a:rPr>
              <a:t>chủ yếu về văn hóa</a:t>
            </a:r>
            <a:endParaRPr lang="en-US" dirty="0">
              <a:latin typeface="+mj-lt"/>
            </a:endParaRPr>
          </a:p>
        </p:txBody>
      </p:sp>
      <p:sp>
        <p:nvSpPr>
          <p:cNvPr id="178" name="Google Shape;178;p24"/>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latin typeface="+mj-lt"/>
              </a:rPr>
              <a:t>5</a:t>
            </a:fld>
            <a:endParaRPr>
              <a:latin typeface="+mj-lt"/>
            </a:endParaRPr>
          </a:p>
        </p:txBody>
      </p:sp>
      <p:grpSp>
        <p:nvGrpSpPr>
          <p:cNvPr id="179" name="Google Shape;179;p24"/>
          <p:cNvGrpSpPr/>
          <p:nvPr/>
        </p:nvGrpSpPr>
        <p:grpSpPr>
          <a:xfrm>
            <a:off x="3703042" y="600903"/>
            <a:ext cx="4036590" cy="3941676"/>
            <a:chOff x="2256567" y="677103"/>
            <a:chExt cx="4036590" cy="3941676"/>
          </a:xfrm>
        </p:grpSpPr>
        <p:sp>
          <p:nvSpPr>
            <p:cNvPr id="180" name="Google Shape;180;p24"/>
            <p:cNvSpPr/>
            <p:nvPr/>
          </p:nvSpPr>
          <p:spPr>
            <a:xfrm rot="-6597333">
              <a:off x="4296826" y="3950027"/>
              <a:ext cx="586303" cy="586303"/>
            </a:xfrm>
            <a:prstGeom prst="ellips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Raleway Light"/>
                <a:cs typeface="Raleway Light"/>
                <a:sym typeface="Raleway Light"/>
              </a:endParaRPr>
            </a:p>
          </p:txBody>
        </p:sp>
        <p:sp>
          <p:nvSpPr>
            <p:cNvPr id="181" name="Google Shape;181;p24"/>
            <p:cNvSpPr/>
            <p:nvPr/>
          </p:nvSpPr>
          <p:spPr>
            <a:xfrm rot="-6599386">
              <a:off x="2318596" y="1407533"/>
              <a:ext cx="440541" cy="440541"/>
            </a:xfrm>
            <a:prstGeom prst="ellipse">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Raleway Light"/>
                <a:cs typeface="Raleway Light"/>
                <a:sym typeface="Raleway Light"/>
              </a:endParaRPr>
            </a:p>
          </p:txBody>
        </p:sp>
        <p:sp>
          <p:nvSpPr>
            <p:cNvPr id="182" name="Google Shape;182;p24"/>
            <p:cNvSpPr/>
            <p:nvPr/>
          </p:nvSpPr>
          <p:spPr>
            <a:xfrm rot="-6598839">
              <a:off x="2887641" y="2346984"/>
              <a:ext cx="1199287" cy="1199287"/>
            </a:xfrm>
            <a:prstGeom prst="ellipse">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Raleway Light"/>
                <a:cs typeface="Raleway Light"/>
                <a:sym typeface="Raleway Light"/>
              </a:endParaRPr>
            </a:p>
          </p:txBody>
        </p:sp>
        <p:sp>
          <p:nvSpPr>
            <p:cNvPr id="183" name="Google Shape;183;p24"/>
            <p:cNvSpPr/>
            <p:nvPr/>
          </p:nvSpPr>
          <p:spPr>
            <a:xfrm rot="-6598620">
              <a:off x="4374916" y="913763"/>
              <a:ext cx="1681581" cy="1681581"/>
            </a:xfrm>
            <a:prstGeom prst="ellipse">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Raleway Light"/>
                <a:cs typeface="Raleway Light"/>
                <a:sym typeface="Raleway Light"/>
              </a:endParaRPr>
            </a:p>
          </p:txBody>
        </p:sp>
        <p:sp>
          <p:nvSpPr>
            <p:cNvPr id="184" name="Google Shape;184;p24"/>
            <p:cNvSpPr/>
            <p:nvPr/>
          </p:nvSpPr>
          <p:spPr>
            <a:xfrm rot="-6597866">
              <a:off x="2661829" y="2208216"/>
              <a:ext cx="629106" cy="62910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Raleway Light"/>
                <a:cs typeface="Raleway Light"/>
                <a:sym typeface="Raleway Light"/>
              </a:endParaRPr>
            </a:p>
          </p:txBody>
        </p:sp>
        <p:sp>
          <p:nvSpPr>
            <p:cNvPr id="185" name="Google Shape;185;p24"/>
            <p:cNvSpPr/>
            <p:nvPr/>
          </p:nvSpPr>
          <p:spPr>
            <a:xfrm rot="-6597701">
              <a:off x="3267625" y="1113818"/>
              <a:ext cx="274172" cy="274172"/>
            </a:xfrm>
            <a:prstGeom prst="ellipse">
              <a:avLst/>
            </a:pr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j-lt"/>
                <a:ea typeface="Raleway Light"/>
                <a:cs typeface="Raleway Light"/>
                <a:sym typeface="Raleway Light"/>
              </a:endParaRPr>
            </a:p>
          </p:txBody>
        </p:sp>
      </p:grpSp>
      <p:grpSp>
        <p:nvGrpSpPr>
          <p:cNvPr id="186" name="Google Shape;186;p24"/>
          <p:cNvGrpSpPr/>
          <p:nvPr/>
        </p:nvGrpSpPr>
        <p:grpSpPr>
          <a:xfrm>
            <a:off x="5893669" y="1739566"/>
            <a:ext cx="2440200" cy="2440200"/>
            <a:chOff x="4447194" y="1815766"/>
            <a:chExt cx="2440200" cy="2440200"/>
          </a:xfrm>
        </p:grpSpPr>
        <p:sp>
          <p:nvSpPr>
            <p:cNvPr id="187" name="Google Shape;187;p24"/>
            <p:cNvSpPr/>
            <p:nvPr/>
          </p:nvSpPr>
          <p:spPr>
            <a:xfrm>
              <a:off x="4447194" y="1815766"/>
              <a:ext cx="2440200" cy="2440200"/>
            </a:xfrm>
            <a:prstGeom prst="ellipse">
              <a:avLst/>
            </a:prstGeom>
            <a:solidFill>
              <a:schemeClr val="accent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00695C"/>
                </a:solidFill>
                <a:latin typeface="+mj-lt"/>
                <a:ea typeface="Raleway Light"/>
                <a:cs typeface="Raleway Light"/>
                <a:sym typeface="Raleway Light"/>
              </a:endParaRPr>
            </a:p>
          </p:txBody>
        </p:sp>
        <p:sp>
          <p:nvSpPr>
            <p:cNvPr id="188" name="Google Shape;188;p24"/>
            <p:cNvSpPr txBox="1"/>
            <p:nvPr/>
          </p:nvSpPr>
          <p:spPr>
            <a:xfrm>
              <a:off x="4735950" y="2504275"/>
              <a:ext cx="1862700" cy="1163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j-lt"/>
                </a:rPr>
                <a:t>Tiếp cận theo nghĩa hẹp hơn là bàn đến các trường học, số người đi học, xóa nạn mù chữ, biết đọc, biết viết </a:t>
              </a:r>
              <a:endParaRPr dirty="0">
                <a:latin typeface="+mj-lt"/>
                <a:sym typeface="Raleway Light"/>
              </a:endParaRPr>
            </a:p>
          </p:txBody>
        </p:sp>
      </p:grpSp>
      <p:grpSp>
        <p:nvGrpSpPr>
          <p:cNvPr id="189" name="Google Shape;189;p24"/>
          <p:cNvGrpSpPr/>
          <p:nvPr/>
        </p:nvGrpSpPr>
        <p:grpSpPr>
          <a:xfrm>
            <a:off x="4779303" y="612825"/>
            <a:ext cx="1910419" cy="1746889"/>
            <a:chOff x="3490737" y="1374053"/>
            <a:chExt cx="1423800" cy="1423800"/>
          </a:xfrm>
        </p:grpSpPr>
        <p:sp>
          <p:nvSpPr>
            <p:cNvPr id="190" name="Google Shape;190;p24"/>
            <p:cNvSpPr/>
            <p:nvPr/>
          </p:nvSpPr>
          <p:spPr>
            <a:xfrm>
              <a:off x="3490737" y="1374053"/>
              <a:ext cx="1423800" cy="1423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00695C"/>
                </a:solidFill>
                <a:latin typeface="+mj-lt"/>
                <a:ea typeface="Raleway Light"/>
                <a:cs typeface="Raleway Light"/>
                <a:sym typeface="Raleway Light"/>
              </a:endParaRPr>
            </a:p>
          </p:txBody>
        </p:sp>
        <p:sp>
          <p:nvSpPr>
            <p:cNvPr id="191" name="Google Shape;191;p24"/>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j-lt"/>
                </a:rPr>
                <a:t>Tiếp cận theo nghĩa rộng, tổng hợp mọi phương thức sinh hoạt của con người</a:t>
              </a:r>
              <a:endParaRPr dirty="0">
                <a:latin typeface="+mj-lt"/>
                <a:sym typeface="Raleway Light"/>
              </a:endParaRPr>
            </a:p>
          </p:txBody>
        </p:sp>
      </p:grpSp>
      <p:grpSp>
        <p:nvGrpSpPr>
          <p:cNvPr id="192" name="Google Shape;192;p24"/>
          <p:cNvGrpSpPr/>
          <p:nvPr/>
        </p:nvGrpSpPr>
        <p:grpSpPr>
          <a:xfrm>
            <a:off x="4359836" y="2394573"/>
            <a:ext cx="1910419" cy="1932814"/>
            <a:chOff x="644203" y="3718814"/>
            <a:chExt cx="1498800" cy="1498800"/>
          </a:xfrm>
        </p:grpSpPr>
        <p:sp>
          <p:nvSpPr>
            <p:cNvPr id="193" name="Google Shape;193;p24"/>
            <p:cNvSpPr/>
            <p:nvPr/>
          </p:nvSpPr>
          <p:spPr>
            <a:xfrm>
              <a:off x="644203" y="3718814"/>
              <a:ext cx="1498800" cy="1498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00695C"/>
                </a:solidFill>
                <a:latin typeface="+mj-lt"/>
                <a:ea typeface="Raleway Light"/>
                <a:cs typeface="Raleway Light"/>
                <a:sym typeface="Raleway Light"/>
              </a:endParaRPr>
            </a:p>
          </p:txBody>
        </p:sp>
        <p:sp>
          <p:nvSpPr>
            <p:cNvPr id="194" name="Google Shape;194;p24"/>
            <p:cNvSpPr txBox="1"/>
            <p:nvPr/>
          </p:nvSpPr>
          <p:spPr>
            <a:xfrm>
              <a:off x="856976" y="3995875"/>
              <a:ext cx="10734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latin typeface="+mj-lt"/>
                </a:rPr>
                <a:t>Tiếp cận theo phương thức sử dụng công cụ sinh hoạt</a:t>
              </a:r>
              <a:endParaRPr dirty="0">
                <a:latin typeface="+mj-lt"/>
                <a:sym typeface="Raleway Light"/>
              </a:endParaRPr>
            </a:p>
          </p:txBody>
        </p:sp>
      </p:grpSp>
      <p:grpSp>
        <p:nvGrpSpPr>
          <p:cNvPr id="195" name="Google Shape;195;p24"/>
          <p:cNvGrpSpPr/>
          <p:nvPr/>
        </p:nvGrpSpPr>
        <p:grpSpPr>
          <a:xfrm>
            <a:off x="6744046" y="238090"/>
            <a:ext cx="1973864" cy="1906465"/>
            <a:chOff x="3490737" y="1374053"/>
            <a:chExt cx="1423800" cy="1423800"/>
          </a:xfrm>
        </p:grpSpPr>
        <p:sp>
          <p:nvSpPr>
            <p:cNvPr id="196" name="Google Shape;196;p24"/>
            <p:cNvSpPr/>
            <p:nvPr/>
          </p:nvSpPr>
          <p:spPr>
            <a:xfrm>
              <a:off x="3490737" y="1374053"/>
              <a:ext cx="1423800" cy="1423800"/>
            </a:xfrm>
            <a:prstGeom prst="ellipse">
              <a:avLst/>
            </a:prstGeom>
            <a:solidFill>
              <a:srgbClr val="F1C23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900">
                <a:solidFill>
                  <a:srgbClr val="00695C"/>
                </a:solidFill>
                <a:latin typeface="+mj-lt"/>
                <a:ea typeface="Raleway Light"/>
                <a:cs typeface="Raleway Light"/>
                <a:sym typeface="Raleway Light"/>
              </a:endParaRPr>
            </a:p>
          </p:txBody>
        </p:sp>
        <p:sp>
          <p:nvSpPr>
            <p:cNvPr id="197" name="Google Shape;197;p24"/>
            <p:cNvSpPr txBox="1"/>
            <p:nvPr/>
          </p:nvSpPr>
          <p:spPr>
            <a:xfrm>
              <a:off x="3718754" y="1613603"/>
              <a:ext cx="967800" cy="944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j-lt"/>
                </a:rPr>
                <a:t>Theo </a:t>
              </a:r>
              <a:r>
                <a:rPr lang="en-US" dirty="0" err="1">
                  <a:latin typeface="+mj-lt"/>
                </a:rPr>
                <a:t>nghĩa</a:t>
              </a:r>
              <a:r>
                <a:rPr lang="en-US" dirty="0">
                  <a:latin typeface="+mj-lt"/>
                </a:rPr>
                <a:t> </a:t>
              </a:r>
              <a:r>
                <a:rPr lang="en-US" dirty="0" err="1">
                  <a:latin typeface="+mj-lt"/>
                </a:rPr>
                <a:t>hẹp</a:t>
              </a:r>
              <a:r>
                <a:rPr lang="en-US" dirty="0">
                  <a:latin typeface="+mj-lt"/>
                </a:rPr>
                <a:t> là </a:t>
              </a:r>
              <a:r>
                <a:rPr lang="vi-VN" dirty="0">
                  <a:latin typeface="+mj-lt"/>
                </a:rPr>
                <a:t>đời sống tinh thần của xã hội, thuộc kiến trúc thượng tầng</a:t>
              </a:r>
              <a:endParaRPr dirty="0">
                <a:latin typeface="+mj-lt"/>
                <a:sym typeface="Raleway Light"/>
              </a:endParaRPr>
            </a:p>
          </p:txBody>
        </p:sp>
      </p:grpSp>
      <p:sp>
        <p:nvSpPr>
          <p:cNvPr id="30" name="TextBox 29">
            <a:extLst>
              <a:ext uri="{FF2B5EF4-FFF2-40B4-BE49-F238E27FC236}">
                <a16:creationId xmlns:a16="http://schemas.microsoft.com/office/drawing/2014/main" id="{0CEC4297-E3CE-4B64-92CA-E60858C12BCD}"/>
              </a:ext>
            </a:extLst>
          </p:cNvPr>
          <p:cNvSpPr txBox="1"/>
          <p:nvPr/>
        </p:nvSpPr>
        <p:spPr>
          <a:xfrm>
            <a:off x="161707" y="189492"/>
            <a:ext cx="6108548" cy="484748"/>
          </a:xfrm>
          <a:prstGeom prst="rect">
            <a:avLst/>
          </a:prstGeom>
          <a:noFill/>
        </p:spPr>
        <p:txBody>
          <a:bodyPr wrap="square">
            <a:spAutoFit/>
          </a:bodyPr>
          <a:lstStyle/>
          <a:p>
            <a:pPr marL="0" marR="0" indent="457200" algn="l">
              <a:lnSpc>
                <a:spcPct val="115000"/>
              </a:lnSpc>
              <a:spcBef>
                <a:spcPts val="300"/>
              </a:spcBef>
              <a:spcAft>
                <a:spcPts val="300"/>
              </a:spcAft>
            </a:pPr>
            <a:r>
              <a:rPr lang="vi-VN" sz="2400" b="0" dirty="0">
                <a:effectLst/>
                <a:latin typeface="+mj-lt"/>
              </a:rPr>
              <a:t>a. Quan niệm của Hồ Chí Minh về văn hóa</a:t>
            </a:r>
            <a:endParaRPr lang="en-US" sz="2400" b="1" dirty="0">
              <a:effectLst/>
              <a:latin typeface="+mj-lt"/>
            </a:endParaRPr>
          </a:p>
        </p:txBody>
      </p:sp>
      <p:pic>
        <p:nvPicPr>
          <p:cNvPr id="24" name="Picture 23">
            <a:extLst>
              <a:ext uri="{FF2B5EF4-FFF2-40B4-BE49-F238E27FC236}">
                <a16:creationId xmlns:a16="http://schemas.microsoft.com/office/drawing/2014/main" id="{DE9246CD-EF8B-48D1-A019-2BD0A694DBCC}"/>
              </a:ext>
            </a:extLst>
          </p:cNvPr>
          <p:cNvPicPr>
            <a:picLocks noChangeAspect="1"/>
          </p:cNvPicPr>
          <p:nvPr/>
        </p:nvPicPr>
        <p:blipFill>
          <a:blip r:embed="rId3"/>
          <a:stretch>
            <a:fillRect/>
          </a:stretch>
        </p:blipFill>
        <p:spPr>
          <a:xfrm>
            <a:off x="7648922" y="4607514"/>
            <a:ext cx="1375667" cy="371488"/>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Shape 98"/>
        <p:cNvGrpSpPr/>
        <p:nvPr/>
      </p:nvGrpSpPr>
      <p:grpSpPr>
        <a:xfrm>
          <a:off x="0" y="0"/>
          <a:ext cx="0" cy="0"/>
          <a:chOff x="0" y="0"/>
          <a:chExt cx="0" cy="0"/>
        </a:xfrm>
      </p:grpSpPr>
      <p:sp>
        <p:nvSpPr>
          <p:cNvPr id="99" name="Google Shape;99;p17"/>
          <p:cNvSpPr txBox="1">
            <a:spLocks noGrp="1"/>
          </p:cNvSpPr>
          <p:nvPr>
            <p:ph type="body" idx="1"/>
          </p:nvPr>
        </p:nvSpPr>
        <p:spPr>
          <a:xfrm>
            <a:off x="1025912" y="501805"/>
            <a:ext cx="7286639" cy="4449335"/>
          </a:xfrm>
          <a:prstGeom prst="rect">
            <a:avLst/>
          </a:prstGeom>
        </p:spPr>
        <p:txBody>
          <a:bodyPr spcFirstLastPara="1" wrap="square" lIns="91425" tIns="91425" rIns="91425" bIns="91425" anchor="ctr" anchorCtr="0">
            <a:noAutofit/>
          </a:bodyPr>
          <a:lstStyle/>
          <a:p>
            <a:pPr marL="0" indent="0">
              <a:buNone/>
            </a:pPr>
            <a:r>
              <a:rPr lang="vi-VN" sz="2000" dirty="0">
                <a:latin typeface="+mj-lt"/>
                <a:sym typeface="Lobster"/>
              </a:rPr>
              <a:t>“ Vì lẽ sinh tồn cũng như mục đích của cuộc sống, loài người mới sáng tạo và phát minh ra ngôn ngữ, chữ viết, đạo đức, pháp luật, khoa học, tôn giáo, văn học, nghệ thuật, những công cụ cho sinh hoạt hàng ngày về mặc, ăn, ở và các phương thức sử dụng. Toàn bộ những sáng tạo và phát minh đó tức là văn hoá. Văn hoá là sự tổng hợp của mọi phương thức sinh hoạt cùng với biểu hiện của nó mà loài người đã sản sinh ra nhằm thích ứng những nhu cầu đời sống và đòi hỏi của sự sinh tồn”</a:t>
            </a:r>
            <a:r>
              <a:rPr lang="en-US" sz="2000" dirty="0">
                <a:latin typeface="+mj-lt"/>
                <a:sym typeface="Lobster"/>
              </a:rPr>
              <a:t> - </a:t>
            </a:r>
            <a:r>
              <a:rPr lang="vi-VN" sz="2000" b="1" dirty="0">
                <a:latin typeface="+mj-lt"/>
              </a:rPr>
              <a:t>Hồ Chí Minh </a:t>
            </a:r>
            <a:endParaRPr lang="vi-VN" sz="2000" b="1" dirty="0">
              <a:latin typeface="+mj-lt"/>
              <a:sym typeface="Lobster"/>
            </a:endParaRPr>
          </a:p>
          <a:p>
            <a:pPr marL="0" lvl="0" indent="0" algn="ctr" rtl="0">
              <a:spcBef>
                <a:spcPts val="600"/>
              </a:spcBef>
              <a:spcAft>
                <a:spcPts val="0"/>
              </a:spcAft>
              <a:buNone/>
            </a:pPr>
            <a:endParaRPr lang="en-US" sz="2000" dirty="0">
              <a:latin typeface="+mj-lt"/>
            </a:endParaRPr>
          </a:p>
        </p:txBody>
      </p:sp>
      <p:sp>
        <p:nvSpPr>
          <p:cNvPr id="100" name="Google Shape;100;p17"/>
          <p:cNvSpPr txBox="1">
            <a:spLocks noGrp="1"/>
          </p:cNvSpPr>
          <p:nvPr>
            <p:ph type="sldNum" idx="12"/>
          </p:nvPr>
        </p:nvSpPr>
        <p:spPr>
          <a:xfrm>
            <a:off x="8604400" y="4590300"/>
            <a:ext cx="539700" cy="5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cxnSp>
        <p:nvCxnSpPr>
          <p:cNvPr id="521" name="Google Shape;521;p39"/>
          <p:cNvCxnSpPr>
            <a:stCxn id="522" idx="6"/>
            <a:endCxn id="523" idx="2"/>
          </p:cNvCxnSpPr>
          <p:nvPr/>
        </p:nvCxnSpPr>
        <p:spPr>
          <a:xfrm>
            <a:off x="2053397" y="2107175"/>
            <a:ext cx="941400" cy="0"/>
          </a:xfrm>
          <a:prstGeom prst="straightConnector1">
            <a:avLst/>
          </a:prstGeom>
          <a:noFill/>
          <a:ln w="9525" cap="flat" cmpd="sng">
            <a:solidFill>
              <a:schemeClr val="dk1"/>
            </a:solidFill>
            <a:prstDash val="solid"/>
            <a:round/>
            <a:headEnd type="none" w="med" len="med"/>
            <a:tailEnd type="none" w="med" len="med"/>
          </a:ln>
        </p:spPr>
      </p:cxnSp>
      <p:cxnSp>
        <p:nvCxnSpPr>
          <p:cNvPr id="524" name="Google Shape;524;p39"/>
          <p:cNvCxnSpPr>
            <a:stCxn id="523" idx="6"/>
            <a:endCxn id="525" idx="2"/>
          </p:cNvCxnSpPr>
          <p:nvPr/>
        </p:nvCxnSpPr>
        <p:spPr>
          <a:xfrm>
            <a:off x="4101365" y="2107163"/>
            <a:ext cx="941400" cy="0"/>
          </a:xfrm>
          <a:prstGeom prst="straightConnector1">
            <a:avLst/>
          </a:prstGeom>
          <a:noFill/>
          <a:ln w="9525" cap="flat" cmpd="sng">
            <a:solidFill>
              <a:schemeClr val="dk1"/>
            </a:solidFill>
            <a:prstDash val="solid"/>
            <a:round/>
            <a:headEnd type="none" w="med" len="med"/>
            <a:tailEnd type="none" w="med" len="med"/>
          </a:ln>
        </p:spPr>
      </p:cxnSp>
      <p:cxnSp>
        <p:nvCxnSpPr>
          <p:cNvPr id="526" name="Google Shape;526;p39"/>
          <p:cNvCxnSpPr/>
          <p:nvPr/>
        </p:nvCxnSpPr>
        <p:spPr>
          <a:xfrm>
            <a:off x="6149460" y="2110950"/>
            <a:ext cx="941100" cy="7800"/>
          </a:xfrm>
          <a:prstGeom prst="straightConnector1">
            <a:avLst/>
          </a:prstGeom>
          <a:noFill/>
          <a:ln w="9525" cap="flat" cmpd="sng">
            <a:solidFill>
              <a:schemeClr val="dk1"/>
            </a:solidFill>
            <a:prstDash val="solid"/>
            <a:round/>
            <a:headEnd type="none" w="med" len="med"/>
            <a:tailEnd type="none" w="med" len="med"/>
          </a:ln>
        </p:spPr>
      </p:cxnSp>
      <p:sp>
        <p:nvSpPr>
          <p:cNvPr id="522" name="Google Shape;522;p39"/>
          <p:cNvSpPr/>
          <p:nvPr/>
        </p:nvSpPr>
        <p:spPr>
          <a:xfrm>
            <a:off x="946697" y="1553825"/>
            <a:ext cx="1106700" cy="110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3" name="Google Shape;523;p39"/>
          <p:cNvSpPr/>
          <p:nvPr/>
        </p:nvSpPr>
        <p:spPr>
          <a:xfrm>
            <a:off x="2994665" y="1553813"/>
            <a:ext cx="1106700" cy="110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5" name="Google Shape;525;p39"/>
          <p:cNvSpPr/>
          <p:nvPr/>
        </p:nvSpPr>
        <p:spPr>
          <a:xfrm>
            <a:off x="5042635" y="1553813"/>
            <a:ext cx="1106700" cy="110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7" name="Google Shape;527;p39"/>
          <p:cNvSpPr/>
          <p:nvPr/>
        </p:nvSpPr>
        <p:spPr>
          <a:xfrm>
            <a:off x="7090580" y="1561500"/>
            <a:ext cx="1106700" cy="1106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28" name="Google Shape;528;p39"/>
          <p:cNvSpPr txBox="1"/>
          <p:nvPr/>
        </p:nvSpPr>
        <p:spPr>
          <a:xfrm>
            <a:off x="1103297" y="1946663"/>
            <a:ext cx="7935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fr" sz="1800" dirty="0">
                <a:solidFill>
                  <a:srgbClr val="5A3015"/>
                </a:solidFill>
                <a:latin typeface="Times New Roman" panose="02020603050405020304" pitchFamily="18" charset="0"/>
                <a:ea typeface="Lobster"/>
                <a:cs typeface="Times New Roman" panose="02020603050405020304" pitchFamily="18" charset="0"/>
                <a:sym typeface="Lobster"/>
              </a:rPr>
              <a:t>Văn hóa</a:t>
            </a:r>
            <a:endParaRPr sz="1600" b="1" dirty="0">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529" name="Google Shape;529;p39"/>
          <p:cNvSpPr txBox="1"/>
          <p:nvPr/>
        </p:nvSpPr>
        <p:spPr>
          <a:xfrm>
            <a:off x="716897" y="2807838"/>
            <a:ext cx="1566300" cy="4464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endParaRPr sz="2400">
              <a:solidFill>
                <a:schemeClr val="dk1"/>
              </a:solidFill>
              <a:latin typeface="Times New Roman" panose="02020603050405020304" pitchFamily="18" charset="0"/>
              <a:ea typeface="DM Serif Display"/>
              <a:cs typeface="Times New Roman" panose="02020603050405020304" pitchFamily="18" charset="0"/>
              <a:sym typeface="DM Serif Display"/>
            </a:endParaRPr>
          </a:p>
        </p:txBody>
      </p:sp>
      <p:sp>
        <p:nvSpPr>
          <p:cNvPr id="530" name="Google Shape;530;p39"/>
          <p:cNvSpPr txBox="1"/>
          <p:nvPr/>
        </p:nvSpPr>
        <p:spPr>
          <a:xfrm>
            <a:off x="3151327" y="2107163"/>
            <a:ext cx="7935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Chính trị</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ctr" rtl="0">
              <a:lnSpc>
                <a:spcPct val="100000"/>
              </a:lnSpc>
              <a:spcBef>
                <a:spcPts val="0"/>
              </a:spcBef>
              <a:spcAft>
                <a:spcPts val="0"/>
              </a:spcAft>
              <a:buNone/>
            </a:pPr>
            <a:endParaRPr sz="1600" b="1">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531" name="Google Shape;531;p39"/>
          <p:cNvSpPr txBox="1"/>
          <p:nvPr/>
        </p:nvSpPr>
        <p:spPr>
          <a:xfrm>
            <a:off x="5199298" y="2107163"/>
            <a:ext cx="7935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Kinh tế</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ctr" rtl="0">
              <a:lnSpc>
                <a:spcPct val="100000"/>
              </a:lnSpc>
              <a:spcBef>
                <a:spcPts val="0"/>
              </a:spcBef>
              <a:spcAft>
                <a:spcPts val="0"/>
              </a:spcAft>
              <a:buNone/>
            </a:pPr>
            <a:endParaRPr sz="1600" b="1">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532" name="Google Shape;532;p39"/>
          <p:cNvSpPr txBox="1"/>
          <p:nvPr/>
        </p:nvSpPr>
        <p:spPr>
          <a:xfrm>
            <a:off x="539525" y="2807850"/>
            <a:ext cx="8285100" cy="23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457200" lvl="0" indent="0" algn="l" rtl="0">
              <a:spcBef>
                <a:spcPts val="0"/>
              </a:spcBef>
              <a:spcAft>
                <a:spcPts val="0"/>
              </a:spcAft>
              <a:buNone/>
            </a:pPr>
            <a:endParaRPr sz="170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ctr" rtl="0">
              <a:lnSpc>
                <a:spcPct val="100000"/>
              </a:lnSpc>
              <a:spcBef>
                <a:spcPts val="0"/>
              </a:spcBef>
              <a:spcAft>
                <a:spcPts val="0"/>
              </a:spcAft>
              <a:buNone/>
            </a:pPr>
            <a:endParaRPr>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533" name="Google Shape;533;p39"/>
          <p:cNvSpPr txBox="1"/>
          <p:nvPr/>
        </p:nvSpPr>
        <p:spPr>
          <a:xfrm>
            <a:off x="7247205" y="2029625"/>
            <a:ext cx="793500" cy="32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Xã hội</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ctr" rtl="0">
              <a:lnSpc>
                <a:spcPct val="100000"/>
              </a:lnSpc>
              <a:spcBef>
                <a:spcPts val="0"/>
              </a:spcBef>
              <a:spcAft>
                <a:spcPts val="0"/>
              </a:spcAft>
              <a:buNone/>
            </a:pPr>
            <a:endParaRPr sz="1600" b="1">
              <a:solidFill>
                <a:schemeClr val="dk1"/>
              </a:solidFill>
              <a:latin typeface="Times New Roman" panose="02020603050405020304" pitchFamily="18" charset="0"/>
              <a:ea typeface="Overpass"/>
              <a:cs typeface="Times New Roman" panose="02020603050405020304" pitchFamily="18" charset="0"/>
              <a:sym typeface="Overpass"/>
            </a:endParaRPr>
          </a:p>
        </p:txBody>
      </p:sp>
      <p:sp>
        <p:nvSpPr>
          <p:cNvPr id="534" name="Google Shape;534;p39"/>
          <p:cNvSpPr txBox="1">
            <a:spLocks noGrp="1"/>
          </p:cNvSpPr>
          <p:nvPr>
            <p:ph type="title"/>
          </p:nvPr>
        </p:nvSpPr>
        <p:spPr>
          <a:xfrm>
            <a:off x="319325" y="411175"/>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 b, Quan điểm của HCM về quan hệ giữa văn hóa với các lĩnh vực khác</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314999"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535" name="Google Shape;535;p39"/>
          <p:cNvSpPr txBox="1">
            <a:spLocks noGrp="1"/>
          </p:cNvSpPr>
          <p:nvPr>
            <p:ph type="subTitle" idx="1"/>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536" name="Google Shape;536;p39"/>
          <p:cNvSpPr txBox="1">
            <a:spLocks noGrp="1"/>
          </p:cNvSpPr>
          <p:nvPr>
            <p:ph type="subTitle" idx="2"/>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dirty="0">
                <a:latin typeface="Times New Roman" panose="02020603050405020304" pitchFamily="18" charset="0"/>
                <a:ea typeface="Pattaya"/>
                <a:cs typeface="Times New Roman" panose="02020603050405020304" pitchFamily="18" charset="0"/>
                <a:sym typeface="Pattaya"/>
              </a:rPr>
              <a:t>Tư tưởng Hồ Chí Minh về văn hoá</a:t>
            </a:r>
            <a:endParaRPr dirty="0">
              <a:latin typeface="Times New Roman" panose="02020603050405020304" pitchFamily="18" charset="0"/>
              <a:ea typeface="Pattaya"/>
              <a:cs typeface="Times New Roman" panose="02020603050405020304" pitchFamily="18" charset="0"/>
              <a:sym typeface="Pattaya"/>
            </a:endParaRPr>
          </a:p>
        </p:txBody>
      </p:sp>
      <p:pic>
        <p:nvPicPr>
          <p:cNvPr id="537" name="Google Shape;537;p39"/>
          <p:cNvPicPr preferRelativeResize="0"/>
          <p:nvPr/>
        </p:nvPicPr>
        <p:blipFill>
          <a:blip r:embed="rId3">
            <a:alphaModFix/>
          </a:blip>
          <a:stretch>
            <a:fillRect/>
          </a:stretch>
        </p:blipFill>
        <p:spPr>
          <a:xfrm>
            <a:off x="2688212" y="2946500"/>
            <a:ext cx="3767726" cy="20585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1"/>
        <p:cNvGrpSpPr/>
        <p:nvPr/>
      </p:nvGrpSpPr>
      <p:grpSpPr>
        <a:xfrm>
          <a:off x="0" y="0"/>
          <a:ext cx="0" cy="0"/>
          <a:chOff x="0" y="0"/>
          <a:chExt cx="0" cy="0"/>
        </a:xfrm>
      </p:grpSpPr>
      <p:sp>
        <p:nvSpPr>
          <p:cNvPr id="542" name="Google Shape;542;p40"/>
          <p:cNvSpPr txBox="1">
            <a:spLocks noGrp="1"/>
          </p:cNvSpPr>
          <p:nvPr>
            <p:ph type="subTitle" idx="1"/>
          </p:nvPr>
        </p:nvSpPr>
        <p:spPr>
          <a:xfrm>
            <a:off x="719975" y="1226633"/>
            <a:ext cx="7704000" cy="314484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b) Quan điểm của HCM về quan hệ giữa văn hóa với các lĩnh vực khác</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Clr>
                <a:srgbClr val="000000"/>
              </a:buClr>
              <a:buFont typeface="Arial"/>
              <a:buNone/>
            </a:pPr>
            <a:endParaRPr sz="1700" dirty="0">
              <a:solidFill>
                <a:srgbClr val="233C4F"/>
              </a:solidFill>
              <a:latin typeface="Times New Roman" panose="02020603050405020304" pitchFamily="18" charset="0"/>
              <a:ea typeface="Lobster"/>
              <a:cs typeface="Times New Roman" panose="02020603050405020304" pitchFamily="18" charset="0"/>
              <a:sym typeface="Lobster"/>
            </a:endParaRPr>
          </a:p>
          <a:p>
            <a:pPr marL="285750" lvl="0" indent="-279400" algn="l" rtl="0">
              <a:spcBef>
                <a:spcPts val="0"/>
              </a:spcBef>
              <a:spcAft>
                <a:spcPts val="0"/>
              </a:spcAft>
              <a:buClr>
                <a:srgbClr val="000000"/>
              </a:buClr>
              <a:buSzPts val="1700"/>
              <a:buFont typeface="Noto Sans Symbols"/>
              <a:buChar char="✔"/>
            </a:pPr>
            <a:r>
              <a:rPr lang="fr" sz="1700" dirty="0">
                <a:solidFill>
                  <a:srgbClr val="5A3015"/>
                </a:solidFill>
                <a:latin typeface="Times New Roman" panose="02020603050405020304" pitchFamily="18" charset="0"/>
                <a:ea typeface="Lobster"/>
                <a:cs typeface="Times New Roman" panose="02020603050405020304" pitchFamily="18" charset="0"/>
                <a:sym typeface="Lobster"/>
              </a:rPr>
              <a:t>Trong quan hệ với chính trị</a:t>
            </a:r>
            <a:r>
              <a:rPr lang="fr" sz="1700" b="1" i="1" dirty="0">
                <a:solidFill>
                  <a:srgbClr val="5A3015"/>
                </a:solidFill>
                <a:latin typeface="Times New Roman" panose="02020603050405020304" pitchFamily="18" charset="0"/>
                <a:ea typeface="Lobster"/>
                <a:cs typeface="Times New Roman" panose="02020603050405020304" pitchFamily="18" charset="0"/>
                <a:sym typeface="Lobster"/>
              </a:rPr>
              <a:t>:</a:t>
            </a:r>
            <a:endParaRPr sz="1300" dirty="0">
              <a:solidFill>
                <a:srgbClr val="000000"/>
              </a:solidFill>
              <a:latin typeface="Times New Roman" panose="02020603050405020304" pitchFamily="18" charset="0"/>
              <a:ea typeface="Arial"/>
              <a:cs typeface="Times New Roman" panose="02020603050405020304" pitchFamily="18" charset="0"/>
              <a:sym typeface="Arial"/>
            </a:endParaRPr>
          </a:p>
          <a:p>
            <a:pPr marL="0" lvl="0" indent="0" algn="l" rtl="0">
              <a:spcBef>
                <a:spcPts val="0"/>
              </a:spcBef>
              <a:spcAft>
                <a:spcPts val="0"/>
              </a:spcAft>
              <a:buNone/>
            </a:pPr>
            <a:r>
              <a:rPr lang="fr" sz="1700" b="1" i="1" dirty="0">
                <a:solidFill>
                  <a:srgbClr val="5A3015"/>
                </a:solidFill>
                <a:latin typeface="Times New Roman" panose="02020603050405020304" pitchFamily="18" charset="0"/>
                <a:ea typeface="Lobster"/>
                <a:cs typeface="Times New Roman" panose="02020603050405020304" pitchFamily="18" charset="0"/>
                <a:sym typeface="Lobster"/>
              </a:rPr>
              <a:t/>
            </a:r>
            <a:br>
              <a:rPr lang="fr" sz="1700" b="1" i="1" dirty="0">
                <a:solidFill>
                  <a:srgbClr val="5A3015"/>
                </a:solidFill>
                <a:latin typeface="Times New Roman" panose="02020603050405020304" pitchFamily="18" charset="0"/>
                <a:ea typeface="Lobster"/>
                <a:cs typeface="Times New Roman" panose="02020603050405020304" pitchFamily="18" charset="0"/>
                <a:sym typeface="Lobster"/>
              </a:rPr>
            </a:br>
            <a:r>
              <a:rPr lang="fr" sz="1700" dirty="0">
                <a:solidFill>
                  <a:srgbClr val="5A3015"/>
                </a:solidFill>
                <a:latin typeface="Times New Roman" panose="02020603050405020304" pitchFamily="18" charset="0"/>
                <a:ea typeface="Lobster"/>
                <a:cs typeface="Times New Roman" panose="02020603050405020304" pitchFamily="18" charset="0"/>
                <a:sym typeface="Lobster"/>
              </a:rPr>
              <a:t>Chính trị, xã hội có được giải phóng thì văn hóa mới được giải phóng. chính trị giải phóng mở đường cho văn hóa phát triển</a:t>
            </a:r>
            <a:r>
              <a:rPr lang="fr" sz="1800" dirty="0">
                <a:solidFill>
                  <a:srgbClr val="5A3015"/>
                </a:solidFill>
                <a:latin typeface="Times New Roman" panose="02020603050405020304" pitchFamily="18" charset="0"/>
                <a:ea typeface="Lobster"/>
                <a:cs typeface="Times New Roman" panose="02020603050405020304" pitchFamily="18" charset="0"/>
                <a:sym typeface="Lobster"/>
              </a:rPr>
              <a:t/>
            </a:r>
            <a:br>
              <a:rPr lang="fr" sz="1800" dirty="0">
                <a:solidFill>
                  <a:srgbClr val="5A3015"/>
                </a:solidFill>
                <a:latin typeface="Times New Roman" panose="02020603050405020304" pitchFamily="18" charset="0"/>
                <a:ea typeface="Lobster"/>
                <a:cs typeface="Times New Roman" panose="02020603050405020304" pitchFamily="18" charset="0"/>
                <a:sym typeface="Lobster"/>
              </a:rPr>
            </a:b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Clr>
                <a:srgbClr val="000000"/>
              </a:buClr>
              <a:buFont typeface="Arial"/>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543" name="Google Shape;543;p40"/>
          <p:cNvSpPr txBox="1">
            <a:spLocks noGrp="1"/>
          </p:cNvSpPr>
          <p:nvPr>
            <p:ph type="title"/>
          </p:nvPr>
        </p:nvSpPr>
        <p:spPr>
          <a:xfrm>
            <a:off x="319325" y="411200"/>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r>
              <a:rPr lang="fr" sz="1900" dirty="0">
                <a:solidFill>
                  <a:schemeClr val="tx1"/>
                </a:solidFill>
                <a:latin typeface="Times New Roman" panose="02020603050405020304" pitchFamily="18" charset="0"/>
                <a:ea typeface="Lobster"/>
                <a:cs typeface="Times New Roman" panose="02020603050405020304" pitchFamily="18" charset="0"/>
                <a:sym typeface="Lobster"/>
              </a:rPr>
              <a:t>6.1.1. </a:t>
            </a:r>
            <a:r>
              <a:rPr lang="vi-VN" sz="1900" b="1" i="0" dirty="0">
                <a:solidFill>
                  <a:schemeClr val="tx1"/>
                </a:solidFill>
                <a:effectLst/>
                <a:latin typeface="Times New Roman" panose="02020603050405020304" pitchFamily="18" charset="0"/>
                <a:cs typeface="Times New Roman" panose="02020603050405020304" pitchFamily="18" charset="0"/>
              </a:rPr>
              <a:t>Một số nhận thức chung về văn hoá và quan hệ giữa văn hoá với các lĩnh vực khác </a:t>
            </a:r>
            <a:endParaRPr sz="1900" dirty="0">
              <a:solidFill>
                <a:schemeClr val="tx1"/>
              </a:solidFill>
              <a:latin typeface="Times New Roman" panose="02020603050405020304" pitchFamily="18" charset="0"/>
              <a:ea typeface="Lobster"/>
              <a:cs typeface="Times New Roman" panose="02020603050405020304" pitchFamily="18" charset="0"/>
              <a:sym typeface="Lobster"/>
            </a:endParaRPr>
          </a:p>
        </p:txBody>
      </p:sp>
      <p:sp>
        <p:nvSpPr>
          <p:cNvPr id="544" name="Google Shape;544;p40"/>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545" name="Google Shape;545;p40"/>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dirty="0">
                <a:latin typeface="Times New Roman" panose="02020603050405020304" pitchFamily="18" charset="0"/>
                <a:ea typeface="Pattaya"/>
                <a:cs typeface="Times New Roman" panose="02020603050405020304" pitchFamily="18" charset="0"/>
                <a:sym typeface="Pattaya"/>
              </a:rPr>
              <a:t>Tư tưởng Hồ Chí Minh về văn hoá</a:t>
            </a:r>
            <a:endParaRPr dirty="0">
              <a:latin typeface="Times New Roman" panose="02020603050405020304" pitchFamily="18" charset="0"/>
              <a:ea typeface="Pattaya"/>
              <a:cs typeface="Times New Roman" panose="02020603050405020304" pitchFamily="18" charset="0"/>
              <a:sym typeface="Pattaya"/>
            </a:endParaRPr>
          </a:p>
        </p:txBody>
      </p:sp>
      <p:sp>
        <p:nvSpPr>
          <p:cNvPr id="546" name="Google Shape;546;p40"/>
          <p:cNvSpPr/>
          <p:nvPr/>
        </p:nvSpPr>
        <p:spPr>
          <a:xfrm>
            <a:off x="3486125" y="2931269"/>
            <a:ext cx="2171700" cy="201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47" name="Google Shape;547;p40"/>
          <p:cNvSpPr/>
          <p:nvPr/>
        </p:nvSpPr>
        <p:spPr>
          <a:xfrm>
            <a:off x="4042500" y="3644902"/>
            <a:ext cx="1059000" cy="108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Font typeface="Arial"/>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Văn hóa</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548" name="Google Shape;548;p40"/>
          <p:cNvSpPr txBox="1"/>
          <p:nvPr/>
        </p:nvSpPr>
        <p:spPr>
          <a:xfrm>
            <a:off x="1548900" y="3044125"/>
            <a:ext cx="6046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Font typeface="Arial"/>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Chính trị</a:t>
            </a:r>
            <a:endParaRPr>
              <a:latin typeface="Times New Roman" panose="02020603050405020304" pitchFamily="18" charset="0"/>
              <a:ea typeface="Overpass"/>
              <a:cs typeface="Times New Roman" panose="02020603050405020304" pitchFamily="18" charset="0"/>
              <a:sym typeface="Overpas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2"/>
        <p:cNvGrpSpPr/>
        <p:nvPr/>
      </p:nvGrpSpPr>
      <p:grpSpPr>
        <a:xfrm>
          <a:off x="0" y="0"/>
          <a:ext cx="0" cy="0"/>
          <a:chOff x="0" y="0"/>
          <a:chExt cx="0" cy="0"/>
        </a:xfrm>
      </p:grpSpPr>
      <p:sp>
        <p:nvSpPr>
          <p:cNvPr id="553" name="Google Shape;553;p41"/>
          <p:cNvSpPr txBox="1">
            <a:spLocks noGrp="1"/>
          </p:cNvSpPr>
          <p:nvPr>
            <p:ph type="subTitle" idx="1"/>
          </p:nvPr>
        </p:nvSpPr>
        <p:spPr>
          <a:xfrm>
            <a:off x="719975" y="975475"/>
            <a:ext cx="7704000" cy="3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 sz="1800" dirty="0">
                <a:solidFill>
                  <a:srgbClr val="233C4F"/>
                </a:solidFill>
                <a:latin typeface="Times New Roman" panose="02020603050405020304" pitchFamily="18" charset="0"/>
                <a:ea typeface="Lobster"/>
                <a:cs typeface="Times New Roman" panose="02020603050405020304" pitchFamily="18" charset="0"/>
                <a:sym typeface="Lobster"/>
              </a:rPr>
              <a:t>b) Quan điểm của HCM về quan hệ giữa văn hóa với các lĩnh vực khác</a:t>
            </a:r>
            <a:endParaRPr sz="1800" dirty="0">
              <a:solidFill>
                <a:srgbClr val="233C4F"/>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700" dirty="0">
              <a:solidFill>
                <a:srgbClr val="233C4F"/>
              </a:solidFill>
              <a:latin typeface="Times New Roman" panose="02020603050405020304" pitchFamily="18" charset="0"/>
              <a:ea typeface="Lobster"/>
              <a:cs typeface="Times New Roman" panose="02020603050405020304" pitchFamily="18" charset="0"/>
              <a:sym typeface="Lobster"/>
            </a:endParaRPr>
          </a:p>
          <a:p>
            <a:pPr marL="285750" lvl="0" indent="-279400" algn="l" rtl="0">
              <a:spcBef>
                <a:spcPts val="0"/>
              </a:spcBef>
              <a:spcAft>
                <a:spcPts val="0"/>
              </a:spcAft>
              <a:buClr>
                <a:srgbClr val="000000"/>
              </a:buClr>
              <a:buSzPts val="1700"/>
              <a:buFont typeface="Noto Sans Symbols"/>
              <a:buChar char="✔"/>
            </a:pPr>
            <a:r>
              <a:rPr lang="fr" sz="1700" dirty="0">
                <a:solidFill>
                  <a:srgbClr val="5A3015"/>
                </a:solidFill>
                <a:latin typeface="Times New Roman" panose="02020603050405020304" pitchFamily="18" charset="0"/>
                <a:ea typeface="Lobster"/>
                <a:cs typeface="Times New Roman" panose="02020603050405020304" pitchFamily="18" charset="0"/>
                <a:sym typeface="Lobster"/>
              </a:rPr>
              <a:t>Trong quan hệ với kinh tế</a:t>
            </a:r>
            <a:r>
              <a:rPr lang="fr" sz="1700" b="1" i="1" dirty="0">
                <a:solidFill>
                  <a:srgbClr val="5A3015"/>
                </a:solidFill>
                <a:latin typeface="Times New Roman" panose="02020603050405020304" pitchFamily="18" charset="0"/>
                <a:ea typeface="Lobster"/>
                <a:cs typeface="Times New Roman" panose="02020603050405020304" pitchFamily="18" charset="0"/>
                <a:sym typeface="Lobster"/>
              </a:rPr>
              <a:t>:</a:t>
            </a:r>
            <a:endParaRPr sz="1300" dirty="0">
              <a:solidFill>
                <a:srgbClr val="000000"/>
              </a:solidFill>
              <a:latin typeface="Times New Roman" panose="02020603050405020304" pitchFamily="18" charset="0"/>
              <a:ea typeface="Arial"/>
              <a:cs typeface="Times New Roman" panose="02020603050405020304" pitchFamily="18" charset="0"/>
              <a:sym typeface="Arial"/>
            </a:endParaRPr>
          </a:p>
          <a:p>
            <a:pPr marL="285750" lvl="0" indent="-171450" algn="l" rtl="0">
              <a:spcBef>
                <a:spcPts val="0"/>
              </a:spcBef>
              <a:spcAft>
                <a:spcPts val="0"/>
              </a:spcAft>
              <a:buClr>
                <a:srgbClr val="000000"/>
              </a:buClr>
              <a:buSzPts val="1800"/>
              <a:buFont typeface="Noto Sans Symbols"/>
              <a:buNone/>
            </a:pPr>
            <a:endParaRPr sz="1700" b="1" i="1"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r>
              <a:rPr lang="fr" sz="1700" dirty="0">
                <a:solidFill>
                  <a:srgbClr val="5A3015"/>
                </a:solidFill>
                <a:latin typeface="Times New Roman" panose="02020603050405020304" pitchFamily="18" charset="0"/>
                <a:ea typeface="Lobster"/>
                <a:cs typeface="Times New Roman" panose="02020603050405020304" pitchFamily="18" charset="0"/>
                <a:sym typeface="Lobster"/>
              </a:rPr>
              <a:t>Phải chú trọng xây dựng kinh tế, xây dựng cơ sở hạ tầng để có điều kiện xây dựng và phát triển văn hóa</a:t>
            </a:r>
            <a:r>
              <a:rPr lang="fr" sz="1800" dirty="0">
                <a:solidFill>
                  <a:srgbClr val="5A3015"/>
                </a:solidFill>
                <a:latin typeface="Times New Roman" panose="02020603050405020304" pitchFamily="18" charset="0"/>
                <a:ea typeface="Lobster"/>
                <a:cs typeface="Times New Roman" panose="02020603050405020304" pitchFamily="18" charset="0"/>
                <a:sym typeface="Lobster"/>
              </a:rPr>
              <a:t/>
            </a:r>
            <a:br>
              <a:rPr lang="fr" sz="1800" dirty="0">
                <a:solidFill>
                  <a:srgbClr val="5A3015"/>
                </a:solidFill>
                <a:latin typeface="Times New Roman" panose="02020603050405020304" pitchFamily="18" charset="0"/>
                <a:ea typeface="Lobster"/>
                <a:cs typeface="Times New Roman" panose="02020603050405020304" pitchFamily="18" charset="0"/>
                <a:sym typeface="Lobster"/>
              </a:rPr>
            </a:b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a:p>
            <a:pPr marL="0" lvl="0" indent="0" algn="l" rtl="0">
              <a:spcBef>
                <a:spcPts val="0"/>
              </a:spcBef>
              <a:spcAft>
                <a:spcPts val="0"/>
              </a:spcAft>
              <a:buNone/>
            </a:pPr>
            <a:endParaRPr sz="1800" dirty="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554" name="Google Shape;554;p41"/>
          <p:cNvSpPr txBox="1">
            <a:spLocks noGrp="1"/>
          </p:cNvSpPr>
          <p:nvPr>
            <p:ph type="title"/>
          </p:nvPr>
        </p:nvSpPr>
        <p:spPr>
          <a:xfrm>
            <a:off x="319325" y="411200"/>
            <a:ext cx="8505300" cy="564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r" sz="1900" dirty="0">
                <a:solidFill>
                  <a:schemeClr val="tx1"/>
                </a:solidFill>
                <a:latin typeface="Times New Roman" panose="02020603050405020304" pitchFamily="18" charset="0"/>
                <a:ea typeface="Lobster"/>
                <a:cs typeface="Times New Roman" panose="02020603050405020304" pitchFamily="18" charset="0"/>
                <a:sym typeface="Lobster"/>
              </a:rPr>
              <a:t>6.1.1. </a:t>
            </a:r>
            <a:r>
              <a:rPr lang="vi-VN" sz="1900" b="1" i="0" dirty="0">
                <a:solidFill>
                  <a:schemeClr val="tx1"/>
                </a:solidFill>
                <a:effectLst/>
                <a:latin typeface="Times New Roman" panose="02020603050405020304" pitchFamily="18" charset="0"/>
                <a:cs typeface="Times New Roman" panose="02020603050405020304" pitchFamily="18" charset="0"/>
              </a:rPr>
              <a:t>Một số nhận thức chung về văn hoá và quan hệ giữa văn hoá với các lĩnh vực khác </a:t>
            </a:r>
            <a:endParaRPr sz="1900" dirty="0">
              <a:latin typeface="Times New Roman" panose="02020603050405020304" pitchFamily="18" charset="0"/>
              <a:cs typeface="Times New Roman" panose="02020603050405020304" pitchFamily="18" charset="0"/>
            </a:endParaRPr>
          </a:p>
        </p:txBody>
      </p:sp>
      <p:sp>
        <p:nvSpPr>
          <p:cNvPr id="555" name="Google Shape;555;p41"/>
          <p:cNvSpPr txBox="1">
            <a:spLocks noGrp="1"/>
          </p:cNvSpPr>
          <p:nvPr>
            <p:ph type="subTitle" idx="2"/>
          </p:nvPr>
        </p:nvSpPr>
        <p:spPr>
          <a:xfrm>
            <a:off x="0" y="-700"/>
            <a:ext cx="4572000" cy="411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556" name="Google Shape;556;p41"/>
          <p:cNvSpPr txBox="1">
            <a:spLocks noGrp="1"/>
          </p:cNvSpPr>
          <p:nvPr>
            <p:ph type="subTitle" idx="3"/>
          </p:nvPr>
        </p:nvSpPr>
        <p:spPr>
          <a:xfrm>
            <a:off x="4572000" y="-700"/>
            <a:ext cx="4572000" cy="411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
                <a:latin typeface="Times New Roman" panose="02020603050405020304" pitchFamily="18" charset="0"/>
                <a:ea typeface="Pattaya"/>
                <a:cs typeface="Times New Roman" panose="02020603050405020304" pitchFamily="18" charset="0"/>
                <a:sym typeface="Pattaya"/>
              </a:rPr>
              <a:t>Tư tưởng Hồ Chí Minh về văn hoá</a:t>
            </a:r>
            <a:endParaRPr>
              <a:latin typeface="Times New Roman" panose="02020603050405020304" pitchFamily="18" charset="0"/>
              <a:ea typeface="Pattaya"/>
              <a:cs typeface="Times New Roman" panose="02020603050405020304" pitchFamily="18" charset="0"/>
              <a:sym typeface="Pattaya"/>
            </a:endParaRPr>
          </a:p>
        </p:txBody>
      </p:sp>
      <p:sp>
        <p:nvSpPr>
          <p:cNvPr id="557" name="Google Shape;557;p41"/>
          <p:cNvSpPr/>
          <p:nvPr/>
        </p:nvSpPr>
        <p:spPr>
          <a:xfrm>
            <a:off x="3486125" y="2931269"/>
            <a:ext cx="2171700" cy="2012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
        <p:nvSpPr>
          <p:cNvPr id="558" name="Google Shape;558;p41"/>
          <p:cNvSpPr/>
          <p:nvPr/>
        </p:nvSpPr>
        <p:spPr>
          <a:xfrm>
            <a:off x="4042500" y="3644902"/>
            <a:ext cx="1059000" cy="108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Văn hóa</a:t>
            </a:r>
            <a:endParaRPr sz="1800">
              <a:solidFill>
                <a:srgbClr val="5A3015"/>
              </a:solidFill>
              <a:latin typeface="Times New Roman" panose="02020603050405020304" pitchFamily="18" charset="0"/>
              <a:ea typeface="Lobster"/>
              <a:cs typeface="Times New Roman" panose="02020603050405020304" pitchFamily="18" charset="0"/>
              <a:sym typeface="Lobster"/>
            </a:endParaRPr>
          </a:p>
        </p:txBody>
      </p:sp>
      <p:sp>
        <p:nvSpPr>
          <p:cNvPr id="559" name="Google Shape;559;p41"/>
          <p:cNvSpPr txBox="1"/>
          <p:nvPr/>
        </p:nvSpPr>
        <p:spPr>
          <a:xfrm>
            <a:off x="1548900" y="3044125"/>
            <a:ext cx="6046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800">
                <a:solidFill>
                  <a:srgbClr val="5A3015"/>
                </a:solidFill>
                <a:latin typeface="Times New Roman" panose="02020603050405020304" pitchFamily="18" charset="0"/>
                <a:ea typeface="Lobster"/>
                <a:cs typeface="Times New Roman" panose="02020603050405020304" pitchFamily="18" charset="0"/>
                <a:sym typeface="Lobster"/>
              </a:rPr>
              <a:t>Kinh tế</a:t>
            </a:r>
            <a:endParaRPr>
              <a:latin typeface="Times New Roman" panose="02020603050405020304" pitchFamily="18" charset="0"/>
              <a:ea typeface="Overpass"/>
              <a:cs typeface="Times New Roman" panose="02020603050405020304" pitchFamily="18" charset="0"/>
              <a:sym typeface="Overpas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éthique du travail dans les petites entreprises - Soutenance de thèse by Slidesgo">
  <a:themeElements>
    <a:clrScheme name="Simple Light">
      <a:dk1>
        <a:srgbClr val="17302C"/>
      </a:dk1>
      <a:lt1>
        <a:srgbClr val="FBDCE2"/>
      </a:lt1>
      <a:dk2>
        <a:srgbClr val="D6B3C1"/>
      </a:dk2>
      <a:lt2>
        <a:srgbClr val="FFFFFF"/>
      </a:lt2>
      <a:accent1>
        <a:srgbClr val="AEE2C1"/>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148</TotalTime>
  <Words>3447</Words>
  <Application>Microsoft Office PowerPoint</Application>
  <PresentationFormat>On-screen Show (16:9)</PresentationFormat>
  <Paragraphs>267</Paragraphs>
  <Slides>46</Slides>
  <Notes>44</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46</vt:i4>
      </vt:variant>
    </vt:vector>
  </HeadingPairs>
  <TitlesOfParts>
    <vt:vector size="66" baseType="lpstr">
      <vt:lpstr>Raleway</vt:lpstr>
      <vt:lpstr>Open Sans</vt:lpstr>
      <vt:lpstr>Raleway Light</vt:lpstr>
      <vt:lpstr>Pattaya</vt:lpstr>
      <vt:lpstr>Noto Sans Symbols</vt:lpstr>
      <vt:lpstr>Anaheim</vt:lpstr>
      <vt:lpstr>Lobster</vt:lpstr>
      <vt:lpstr>Roboto Black</vt:lpstr>
      <vt:lpstr>Times New Roman</vt:lpstr>
      <vt:lpstr>Wingdings</vt:lpstr>
      <vt:lpstr>Roboto Condensed Light</vt:lpstr>
      <vt:lpstr>Calibri</vt:lpstr>
      <vt:lpstr>Arial</vt:lpstr>
      <vt:lpstr>Lora</vt:lpstr>
      <vt:lpstr>Muli</vt:lpstr>
      <vt:lpstr>DM Serif Display</vt:lpstr>
      <vt:lpstr>Bebas Neue</vt:lpstr>
      <vt:lpstr>Poppins</vt:lpstr>
      <vt:lpstr>Overpass</vt:lpstr>
      <vt:lpstr>L'éthique du travail dans les petites entreprises - Soutenance de thèse by Slidesgo</vt:lpstr>
      <vt:lpstr> CHƯƠNG 6: TƯ TƯỞNG HỒ CHÍ MINH VỀ VĂN HÓA, ĐẠO ĐỨC, CON NGƯỜI</vt:lpstr>
      <vt:lpstr>Instructions</vt:lpstr>
      <vt:lpstr>6.1. Tư tưởng Hồ Chí Minh về văn hóa</vt:lpstr>
      <vt:lpstr>Một số nhận thức chung về văn hoá và quan hệ giữa văn hoá với các lĩnh vực khác </vt:lpstr>
      <vt:lpstr>Hồ Chí Minh có bốn cách tiếp cận chủ yếu về văn hóa</vt:lpstr>
      <vt:lpstr>PowerPoint Presentation</vt:lpstr>
      <vt:lpstr>   b, Quan điểm của HCM về quan hệ giữa văn hóa với các lĩnh vực khác </vt:lpstr>
      <vt:lpstr>6.1.1. Một số nhận thức chung về văn hoá và quan hệ giữa văn hoá với các lĩnh vực khác </vt:lpstr>
      <vt:lpstr>6.1.1. Một số nhận thức chung về văn hoá và quan hệ giữa văn hoá với các lĩnh vực khác </vt:lpstr>
      <vt:lpstr>6.1.1. Một số nhận thức chung về văn hoá và quan hệ giữa văn hoá với các lĩnh vực khác </vt:lpstr>
      <vt:lpstr>6.1.1. Một số nhận thức chung về văn hoá và quan hệ giữa văn hoá với các lĩnh vực khác </vt:lpstr>
      <vt:lpstr>Quan điểm của Hồ Chí Minh về vai trò của văn hóa</vt:lpstr>
      <vt:lpstr>6.1.2 Quan điểm của Hồ Chí Minh về vai trò của văn hóa</vt:lpstr>
      <vt:lpstr>6.1.2 Quan điểm của Hồ Chí Minh về vai trò của văn hóa</vt:lpstr>
      <vt:lpstr>6.1.2 Quan điểm của Hồ Chí Minh về vai trò của văn hóa</vt:lpstr>
      <vt:lpstr>Quan điểm Hồ Chí Minh về xây dựng nền văn hóa mới</vt:lpstr>
      <vt:lpstr>6.1.3 Quan điểm Hồ Chí Minh về xây dựng một nền văn hóa mới</vt:lpstr>
      <vt:lpstr>6.2. Tư tưởng Hồ Chí Minh về đạo đức</vt:lpstr>
      <vt:lpstr>Tư Tưởng Hồ Chí Minh về đạo đức</vt:lpstr>
      <vt:lpstr>6.2.1 Quan điểm về vai trò và sức mạnh của đạo đức </vt:lpstr>
      <vt:lpstr>6.2.1 Quan điểm về vai trò và sức mạnh của đạo đức</vt:lpstr>
      <vt:lpstr>6.2.1 Quan điểm về vai trò và sức mạnh của đạo đức</vt:lpstr>
      <vt:lpstr>6.2.1 Quan điểm về vai trò và sức mạnh của đạo đức</vt:lpstr>
      <vt:lpstr>6.2.1 Quan điểm về vai trò và sức mạnh của đạo đức</vt:lpstr>
      <vt:lpstr>6.2.1 Quan điểm về vai trò và sức mạnh của đạo đức</vt:lpstr>
      <vt:lpstr>Quan điểm về những chuẩn mực đạo đức cách mạng</vt:lpstr>
      <vt:lpstr>6.2.2 Quan điểm về những chuẩn mực đạo đức cách mạng  </vt:lpstr>
      <vt:lpstr>Quan điểm về những nguyên tắc xây dựng đạo đức cách mạng</vt:lpstr>
      <vt:lpstr>6.2.3 Quan điểm về những nguyên tắc xây dựng đạo đức cách mạng</vt:lpstr>
      <vt:lpstr>6.2.3 Quan điểm về những nguyên tắc xây dựng đạo đức cách mạng</vt:lpstr>
      <vt:lpstr>6.2.3 Quan điểm về những nguyên tắc xây dựng đạo đức cách mạng</vt:lpstr>
      <vt:lpstr>6.2.3 Quan điểm về những nguyên tắc xây dựng đạo đức cách mạng</vt:lpstr>
      <vt:lpstr>6.2.3 Quan điểm về những nguyên tắc xây dựng đạo đức cách mạng</vt:lpstr>
      <vt:lpstr>6.3. Tư tưởng Hồ Chí Minh về con người</vt:lpstr>
      <vt:lpstr>Quan niệm của Hồ Chí Minh về con người</vt:lpstr>
      <vt:lpstr>6.3.1. Quan niệm của Hồ Chí Minh về con người</vt:lpstr>
      <vt:lpstr>6.3.1. Quan niệm của Hồ Chí Minh về con người</vt:lpstr>
      <vt:lpstr>Quan niệm của Hồ Chí Minh về vai trò của con người</vt:lpstr>
      <vt:lpstr>6.3.2 Quan điểm Hồ Chí Minh về vai trò của con người</vt:lpstr>
      <vt:lpstr>6.3.2 Quan điểm HCM về vai trò của con người</vt:lpstr>
      <vt:lpstr>Quan điểm của Hồ Chí Minh về xây dựng con người</vt:lpstr>
      <vt:lpstr>6.3.3. Quan điểm của Hồ Chí Minh về xây dựng con người</vt:lpstr>
      <vt:lpstr>6.3.3. Quan điểm của Hồ Chí Minh về xây dựng con người</vt:lpstr>
      <vt:lpstr>6.3.3. Quan điểm của Hồ Chí Minh về xây dựng con người</vt:lpstr>
      <vt:lpstr>Danh mục 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CHƯƠNG 6: TƯ TƯỞNG HỒ CHÍ MINH VỀ VĂN HÓA, ĐẠO ĐỨC, CON NGƯỜI</dc:title>
  <dc:creator>admin</dc:creator>
  <cp:lastModifiedBy>Thắng</cp:lastModifiedBy>
  <cp:revision>5</cp:revision>
  <dcterms:modified xsi:type="dcterms:W3CDTF">2022-10-07T10:31:38Z</dcterms:modified>
</cp:coreProperties>
</file>